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63" r:id="rId5"/>
    <p:sldId id="264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9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chelmenth/Documents/Springboard/Unit%2011/Graphs%20for%20Capstone%20(Based%20on%20Capstone%20Inferential%20Stat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chelmenth/Documents/Springboard/Unit%2011/Graphs%20for%20Capstone%20(Based%20on%20Capstone%20Inferential%20Stat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Correlation of All Stats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31-3F49-B66C-53A7D2A56CA3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31-3F49-B66C-53A7D2A56CA3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31-3F49-B66C-53A7D2A56CA3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31-3F49-B66C-53A7D2A56CA3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31-3F49-B66C-53A7D2A56CA3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31-3F49-B66C-53A7D2A56CA3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31-3F49-B66C-53A7D2A56CA3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31-3F49-B66C-53A7D2A56CA3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031-3F49-B66C-53A7D2A56CA3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031-3F49-B66C-53A7D2A56CA3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031-3F49-B66C-53A7D2A56CA3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031-3F49-B66C-53A7D2A56CA3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031-3F49-B66C-53A7D2A56CA3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031-3F49-B66C-53A7D2A56CA3}"/>
              </c:ext>
            </c:extLst>
          </c:dPt>
          <c:dPt>
            <c:idx val="28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031-3F49-B66C-53A7D2A56CA3}"/>
              </c:ext>
            </c:extLst>
          </c:dPt>
          <c:dPt>
            <c:idx val="29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031-3F49-B66C-53A7D2A56CA3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031-3F49-B66C-53A7D2A56CA3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031-3F49-B66C-53A7D2A56CA3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D031-3F49-B66C-53A7D2A56CA3}"/>
              </c:ext>
            </c:extLst>
          </c:dPt>
          <c:cat>
            <c:strRef>
              <c:f>'Correlation ALL'!$A$37:$A$69</c:f>
              <c:strCache>
                <c:ptCount val="33"/>
                <c:pt idx="0">
                  <c:v>Points</c:v>
                </c:pt>
                <c:pt idx="1">
                  <c:v>Field Goals</c:v>
                </c:pt>
                <c:pt idx="2">
                  <c:v>Field Goals Attempted</c:v>
                </c:pt>
                <c:pt idx="3">
                  <c:v>2-Point Attempted</c:v>
                </c:pt>
                <c:pt idx="4">
                  <c:v>2-Point Attempted</c:v>
                </c:pt>
                <c:pt idx="5">
                  <c:v>Free Throws Attempted</c:v>
                </c:pt>
                <c:pt idx="6">
                  <c:v>Minutes per Game</c:v>
                </c:pt>
                <c:pt idx="7">
                  <c:v>Free Throws</c:v>
                </c:pt>
                <c:pt idx="8">
                  <c:v>Deffensive Rebounds</c:v>
                </c:pt>
                <c:pt idx="9">
                  <c:v>Wins RPM</c:v>
                </c:pt>
                <c:pt idx="10">
                  <c:v>Turnovers</c:v>
                </c:pt>
                <c:pt idx="11">
                  <c:v>Total Rebounds</c:v>
                </c:pt>
                <c:pt idx="12">
                  <c:v>Offensive RPM</c:v>
                </c:pt>
                <c:pt idx="13">
                  <c:v>PIE</c:v>
                </c:pt>
                <c:pt idx="14">
                  <c:v>RPM</c:v>
                </c:pt>
                <c:pt idx="15">
                  <c:v>Assists</c:v>
                </c:pt>
                <c:pt idx="16">
                  <c:v>Steals</c:v>
                </c:pt>
                <c:pt idx="17">
                  <c:v>3-Points</c:v>
                </c:pt>
                <c:pt idx="18">
                  <c:v>Games Played</c:v>
                </c:pt>
                <c:pt idx="19">
                  <c:v>Twitter Favorites</c:v>
                </c:pt>
                <c:pt idx="20">
                  <c:v>Wins</c:v>
                </c:pt>
                <c:pt idx="21">
                  <c:v>3-Points Attempted</c:v>
                </c:pt>
                <c:pt idx="22">
                  <c:v>Personal Fouls</c:v>
                </c:pt>
                <c:pt idx="23">
                  <c:v>Twitter Retweets</c:v>
                </c:pt>
                <c:pt idx="24">
                  <c:v>Offensive Rebounds</c:v>
                </c:pt>
                <c:pt idx="25">
                  <c:v>Blocks</c:v>
                </c:pt>
                <c:pt idx="26">
                  <c:v>Free Throw %</c:v>
                </c:pt>
                <c:pt idx="27">
                  <c:v>Field Goal %</c:v>
                </c:pt>
                <c:pt idx="28">
                  <c:v>Effective Field Goal %</c:v>
                </c:pt>
                <c:pt idx="29">
                  <c:v>2-Point %</c:v>
                </c:pt>
                <c:pt idx="30">
                  <c:v>Deffensive RPM</c:v>
                </c:pt>
                <c:pt idx="31">
                  <c:v>3-Point %</c:v>
                </c:pt>
                <c:pt idx="32">
                  <c:v>PACE</c:v>
                </c:pt>
              </c:strCache>
            </c:strRef>
          </c:cat>
          <c:val>
            <c:numRef>
              <c:f>'Correlation ALL'!$B$37:$B$69</c:f>
              <c:numCache>
                <c:formatCode>0.0000</c:formatCode>
                <c:ptCount val="33"/>
                <c:pt idx="0">
                  <c:v>0.66656325613482881</c:v>
                </c:pt>
                <c:pt idx="1">
                  <c:v>0.66471036750641188</c:v>
                </c:pt>
                <c:pt idx="2">
                  <c:v>0.65429947328886717</c:v>
                </c:pt>
                <c:pt idx="3">
                  <c:v>0.64239336079578113</c:v>
                </c:pt>
                <c:pt idx="4">
                  <c:v>0.63195131990668163</c:v>
                </c:pt>
                <c:pt idx="5">
                  <c:v>0.62226033725179009</c:v>
                </c:pt>
                <c:pt idx="6">
                  <c:v>0.62145774674399246</c:v>
                </c:pt>
                <c:pt idx="7">
                  <c:v>0.61455860139276586</c:v>
                </c:pt>
                <c:pt idx="8">
                  <c:v>0.57971815040821517</c:v>
                </c:pt>
                <c:pt idx="9">
                  <c:v>0.57712518937054791</c:v>
                </c:pt>
                <c:pt idx="10">
                  <c:v>0.5630917508496428</c:v>
                </c:pt>
                <c:pt idx="11">
                  <c:v>0.52932464976357496</c:v>
                </c:pt>
                <c:pt idx="12">
                  <c:v>0.51290098210082002</c:v>
                </c:pt>
                <c:pt idx="13">
                  <c:v>0.50625724631152591</c:v>
                </c:pt>
                <c:pt idx="14">
                  <c:v>0.48450089856856937</c:v>
                </c:pt>
                <c:pt idx="15">
                  <c:v>0.46995833992141073</c:v>
                </c:pt>
                <c:pt idx="16">
                  <c:v>0.45947645543045035</c:v>
                </c:pt>
                <c:pt idx="17">
                  <c:v>0.38768734596591869</c:v>
                </c:pt>
                <c:pt idx="18">
                  <c:v>0.38671089249873003</c:v>
                </c:pt>
                <c:pt idx="19">
                  <c:v>0.38458897309626372</c:v>
                </c:pt>
                <c:pt idx="20">
                  <c:v>0.3801977219974127</c:v>
                </c:pt>
                <c:pt idx="21">
                  <c:v>0.37769172998995187</c:v>
                </c:pt>
                <c:pt idx="22">
                  <c:v>0.37514546956799594</c:v>
                </c:pt>
                <c:pt idx="23">
                  <c:v>0.36826008218301193</c:v>
                </c:pt>
                <c:pt idx="24">
                  <c:v>0.31474584754589585</c:v>
                </c:pt>
                <c:pt idx="25">
                  <c:v>0.29101140843143414</c:v>
                </c:pt>
                <c:pt idx="26">
                  <c:v>0.18637474192490977</c:v>
                </c:pt>
                <c:pt idx="27">
                  <c:v>0.18144866193666984</c:v>
                </c:pt>
                <c:pt idx="28">
                  <c:v>0.17879538137768214</c:v>
                </c:pt>
                <c:pt idx="29">
                  <c:v>0.12942730671122163</c:v>
                </c:pt>
                <c:pt idx="30">
                  <c:v>0.11166140462875762</c:v>
                </c:pt>
                <c:pt idx="31">
                  <c:v>0.10915071234345269</c:v>
                </c:pt>
                <c:pt idx="32">
                  <c:v>5.8442825290620226E-2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D031-3F49-B66C-53A7D2A56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20"/>
        <c:axId val="1668628639"/>
        <c:axId val="1668630271"/>
      </c:barChart>
      <c:catAx>
        <c:axId val="1668628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630271"/>
        <c:crosses val="autoZero"/>
        <c:auto val="1"/>
        <c:lblAlgn val="ctr"/>
        <c:lblOffset val="100"/>
        <c:noMultiLvlLbl val="0"/>
      </c:catAx>
      <c:valAx>
        <c:axId val="1668630271"/>
        <c:scaling>
          <c:orientation val="minMax"/>
        </c:scaling>
        <c:delete val="0"/>
        <c:axPos val="l"/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628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Actual Salary and Regression</a:t>
            </a:r>
            <a:r>
              <a:rPr lang="en-US" b="1" baseline="0" dirty="0"/>
              <a:t> Equation by Player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'New Regression Equation'!$Q$2</c:f>
              <c:strCache>
                <c:ptCount val="1"/>
                <c:pt idx="0">
                  <c:v>Salary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'New Regression Equation'!$B$3:$B$448</c:f>
              <c:strCache>
                <c:ptCount val="446"/>
                <c:pt idx="0">
                  <c:v>Patricio Garino</c:v>
                </c:pt>
                <c:pt idx="1">
                  <c:v>Ben Bentil</c:v>
                </c:pt>
                <c:pt idx="2">
                  <c:v>Aaron Harrison</c:v>
                </c:pt>
                <c:pt idx="3">
                  <c:v>John Lucas III</c:v>
                </c:pt>
                <c:pt idx="4">
                  <c:v>Michael Gbinije</c:v>
                </c:pt>
                <c:pt idx="5">
                  <c:v>Alonzo Gee</c:v>
                </c:pt>
                <c:pt idx="6">
                  <c:v>Isaiah Taylor</c:v>
                </c:pt>
                <c:pt idx="7">
                  <c:v>Kyle Wiltjer</c:v>
                </c:pt>
                <c:pt idx="8">
                  <c:v>Georges Niang</c:v>
                </c:pt>
                <c:pt idx="9">
                  <c:v>Ronnie Price</c:v>
                </c:pt>
                <c:pt idx="10">
                  <c:v>Mike Tobey</c:v>
                </c:pt>
                <c:pt idx="11">
                  <c:v>Stephen Zimmerman</c:v>
                </c:pt>
                <c:pt idx="12">
                  <c:v>Joel Anthony</c:v>
                </c:pt>
                <c:pt idx="13">
                  <c:v>Daniel Ochefu</c:v>
                </c:pt>
                <c:pt idx="14">
                  <c:v>Anderson Varejao</c:v>
                </c:pt>
                <c:pt idx="15">
                  <c:v>Brice Johnson</c:v>
                </c:pt>
                <c:pt idx="16">
                  <c:v>Mike Miller</c:v>
                </c:pt>
                <c:pt idx="17">
                  <c:v>Diamond Stone</c:v>
                </c:pt>
                <c:pt idx="18">
                  <c:v>Jordan Mickey</c:v>
                </c:pt>
                <c:pt idx="19">
                  <c:v>Bruno Caboclo</c:v>
                </c:pt>
                <c:pt idx="20">
                  <c:v>Deyonta Davis</c:v>
                </c:pt>
                <c:pt idx="21">
                  <c:v>Ryan Kelly</c:v>
                </c:pt>
                <c:pt idx="22">
                  <c:v>Nick Collison</c:v>
                </c:pt>
                <c:pt idx="23">
                  <c:v>Jordan Hill</c:v>
                </c:pt>
                <c:pt idx="24">
                  <c:v>Cole Aldrich</c:v>
                </c:pt>
                <c:pt idx="25">
                  <c:v>Damjan Rudez</c:v>
                </c:pt>
                <c:pt idx="26">
                  <c:v>Joel Bolomboy</c:v>
                </c:pt>
                <c:pt idx="27">
                  <c:v>Lamar Patterson</c:v>
                </c:pt>
                <c:pt idx="28">
                  <c:v>Tim Quarterman</c:v>
                </c:pt>
                <c:pt idx="29">
                  <c:v>Marshall Plumlee</c:v>
                </c:pt>
                <c:pt idx="30">
                  <c:v>Damian Jones</c:v>
                </c:pt>
                <c:pt idx="31">
                  <c:v>Udonis Haslem</c:v>
                </c:pt>
                <c:pt idx="32">
                  <c:v>Demetrius Jackson</c:v>
                </c:pt>
                <c:pt idx="33">
                  <c:v>Rakeem Christmas</c:v>
                </c:pt>
                <c:pt idx="34">
                  <c:v>Joe Young</c:v>
                </c:pt>
                <c:pt idx="35">
                  <c:v>Treveon Graham</c:v>
                </c:pt>
                <c:pt idx="36">
                  <c:v>Jake Layman</c:v>
                </c:pt>
                <c:pt idx="37">
                  <c:v>Chris McCullough</c:v>
                </c:pt>
                <c:pt idx="38">
                  <c:v>Metta World Peace</c:v>
                </c:pt>
                <c:pt idx="39">
                  <c:v>James Young</c:v>
                </c:pt>
                <c:pt idx="40">
                  <c:v>Chris Andersen</c:v>
                </c:pt>
                <c:pt idx="41">
                  <c:v>Greivis Vasquez</c:v>
                </c:pt>
                <c:pt idx="42">
                  <c:v>Bobby Brown</c:v>
                </c:pt>
                <c:pt idx="43">
                  <c:v>Mike Scott</c:v>
                </c:pt>
                <c:pt idx="44">
                  <c:v>Raul Neto</c:v>
                </c:pt>
                <c:pt idx="45">
                  <c:v>Pat Connaughton</c:v>
                </c:pt>
                <c:pt idx="46">
                  <c:v>Kevon Looney</c:v>
                </c:pt>
                <c:pt idx="47">
                  <c:v>Miles Plumlee</c:v>
                </c:pt>
                <c:pt idx="48">
                  <c:v>DeAndre Liggins</c:v>
                </c:pt>
                <c:pt idx="49">
                  <c:v>Bryn Forbes</c:v>
                </c:pt>
                <c:pt idx="50">
                  <c:v>Andrew Nicholson</c:v>
                </c:pt>
                <c:pt idx="51">
                  <c:v>Christian Wood</c:v>
                </c:pt>
                <c:pt idx="52">
                  <c:v>DeAndre' Bembry</c:v>
                </c:pt>
                <c:pt idx="53">
                  <c:v>Marcelo Huertas</c:v>
                </c:pt>
                <c:pt idx="54">
                  <c:v>Tomas Satoransky</c:v>
                </c:pt>
                <c:pt idx="55">
                  <c:v>Wesley Johnson</c:v>
                </c:pt>
                <c:pt idx="56">
                  <c:v>Omer Asik</c:v>
                </c:pt>
                <c:pt idx="57">
                  <c:v>James Jones</c:v>
                </c:pt>
                <c:pt idx="58">
                  <c:v>James Michael McAdoo</c:v>
                </c:pt>
                <c:pt idx="59">
                  <c:v>Kyle Singler</c:v>
                </c:pt>
                <c:pt idx="60">
                  <c:v>Nicolas Brussino</c:v>
                </c:pt>
                <c:pt idx="61">
                  <c:v>Chinanu Onuaku</c:v>
                </c:pt>
                <c:pt idx="62">
                  <c:v>Okaro White</c:v>
                </c:pt>
                <c:pt idx="63">
                  <c:v>Alan Anderson</c:v>
                </c:pt>
                <c:pt idx="64">
                  <c:v>Jeff Withey</c:v>
                </c:pt>
                <c:pt idx="65">
                  <c:v>Semaj Christon</c:v>
                </c:pt>
                <c:pt idx="66">
                  <c:v>Lavoy Allen</c:v>
                </c:pt>
                <c:pt idx="67">
                  <c:v>Salah Mejri</c:v>
                </c:pt>
                <c:pt idx="68">
                  <c:v>Fred VanVleet</c:v>
                </c:pt>
                <c:pt idx="69">
                  <c:v>Andrew Bogut</c:v>
                </c:pt>
                <c:pt idx="70">
                  <c:v>Jarrett Jack</c:v>
                </c:pt>
                <c:pt idx="71">
                  <c:v>Sasha Vujacic</c:v>
                </c:pt>
                <c:pt idx="72">
                  <c:v>Jakob Poeltl</c:v>
                </c:pt>
                <c:pt idx="73">
                  <c:v>Maurice Ndour</c:v>
                </c:pt>
                <c:pt idx="74">
                  <c:v>Briante Weber</c:v>
                </c:pt>
                <c:pt idx="75">
                  <c:v>Henry Ellenson</c:v>
                </c:pt>
                <c:pt idx="76">
                  <c:v>Paul Pierce</c:v>
                </c:pt>
                <c:pt idx="77">
                  <c:v>Nicolas Laprovittola</c:v>
                </c:pt>
                <c:pt idx="78">
                  <c:v>Darrun Hilliard</c:v>
                </c:pt>
                <c:pt idx="79">
                  <c:v>Norris Cole</c:v>
                </c:pt>
                <c:pt idx="80">
                  <c:v>Jose Calderon</c:v>
                </c:pt>
                <c:pt idx="81">
                  <c:v>Dragan Bender</c:v>
                </c:pt>
                <c:pt idx="82">
                  <c:v>Jared Sullinger</c:v>
                </c:pt>
                <c:pt idx="83">
                  <c:v>Dejounte Murray</c:v>
                </c:pt>
                <c:pt idx="84">
                  <c:v>Kyle Anderson</c:v>
                </c:pt>
                <c:pt idx="85">
                  <c:v>Rashad Vaughn</c:v>
                </c:pt>
                <c:pt idx="86">
                  <c:v>Adreian Payne</c:v>
                </c:pt>
                <c:pt idx="87">
                  <c:v>Brian Roberts</c:v>
                </c:pt>
                <c:pt idx="88">
                  <c:v>Tyler Zeller</c:v>
                </c:pt>
                <c:pt idx="89">
                  <c:v>Tyus Jones</c:v>
                </c:pt>
                <c:pt idx="90">
                  <c:v>Malachi Richardson</c:v>
                </c:pt>
                <c:pt idx="91">
                  <c:v>Malik Beasley</c:v>
                </c:pt>
                <c:pt idx="92">
                  <c:v>Jonas Jerebko</c:v>
                </c:pt>
                <c:pt idx="93">
                  <c:v>Kris Dunn</c:v>
                </c:pt>
                <c:pt idx="94">
                  <c:v>Anthony Brown</c:v>
                </c:pt>
                <c:pt idx="95">
                  <c:v>Jarell Martin</c:v>
                </c:pt>
                <c:pt idx="96">
                  <c:v>Patrick McCaw</c:v>
                </c:pt>
                <c:pt idx="97">
                  <c:v>Thon Maker</c:v>
                </c:pt>
                <c:pt idx="98">
                  <c:v>Kay Felder</c:v>
                </c:pt>
                <c:pt idx="99">
                  <c:v>Shabazz Napier</c:v>
                </c:pt>
                <c:pt idx="100">
                  <c:v>Ron Baker</c:v>
                </c:pt>
                <c:pt idx="101">
                  <c:v>Jason Terry</c:v>
                </c:pt>
                <c:pt idx="102">
                  <c:v>Pascal Siakam</c:v>
                </c:pt>
                <c:pt idx="103">
                  <c:v>Brandon Rush</c:v>
                </c:pt>
                <c:pt idx="104">
                  <c:v>Tyler Ennis</c:v>
                </c:pt>
                <c:pt idx="105">
                  <c:v>Dorian Finney-Smith</c:v>
                </c:pt>
                <c:pt idx="106">
                  <c:v>Ed Davis</c:v>
                </c:pt>
                <c:pt idx="107">
                  <c:v>Pierre Jackson</c:v>
                </c:pt>
                <c:pt idx="108">
                  <c:v>Donatas Motiejunas</c:v>
                </c:pt>
                <c:pt idx="109">
                  <c:v>Jordan McRae</c:v>
                </c:pt>
                <c:pt idx="110">
                  <c:v>Lucas Nogueira</c:v>
                </c:pt>
                <c:pt idx="111">
                  <c:v>Stanley Johnson</c:v>
                </c:pt>
                <c:pt idx="112">
                  <c:v>Jarrod Uthoff</c:v>
                </c:pt>
                <c:pt idx="113">
                  <c:v>Noah Vonleh</c:v>
                </c:pt>
                <c:pt idx="114">
                  <c:v>Davis Bertans</c:v>
                </c:pt>
                <c:pt idx="115">
                  <c:v>C.J. Watson</c:v>
                </c:pt>
                <c:pt idx="116">
                  <c:v>Corey Brewer</c:v>
                </c:pt>
                <c:pt idx="117">
                  <c:v>Reggie Bullock</c:v>
                </c:pt>
                <c:pt idx="118">
                  <c:v>Isaiah Canaan</c:v>
                </c:pt>
                <c:pt idx="119">
                  <c:v>Boris Diaw</c:v>
                </c:pt>
                <c:pt idx="120">
                  <c:v>Roy Hibbert</c:v>
                </c:pt>
                <c:pt idx="121">
                  <c:v>David West</c:v>
                </c:pt>
                <c:pt idx="122">
                  <c:v>Kris Humphries</c:v>
                </c:pt>
                <c:pt idx="123">
                  <c:v>Kevin Seraphin</c:v>
                </c:pt>
                <c:pt idx="124">
                  <c:v>Jarell Eddie</c:v>
                </c:pt>
                <c:pt idx="125">
                  <c:v>Cristiano Felicio</c:v>
                </c:pt>
                <c:pt idx="126">
                  <c:v>Luke Babbitt</c:v>
                </c:pt>
                <c:pt idx="127">
                  <c:v>Mario Hezonja</c:v>
                </c:pt>
                <c:pt idx="128">
                  <c:v>Tiago Splitter</c:v>
                </c:pt>
                <c:pt idx="129">
                  <c:v>Juan Hernangomez</c:v>
                </c:pt>
                <c:pt idx="130">
                  <c:v>Aron Baynes</c:v>
                </c:pt>
                <c:pt idx="131">
                  <c:v>Josh McRoberts</c:v>
                </c:pt>
                <c:pt idx="132">
                  <c:v>Anthony Bennett</c:v>
                </c:pt>
                <c:pt idx="133">
                  <c:v>Trey Burke</c:v>
                </c:pt>
                <c:pt idx="134">
                  <c:v>Aaron Brooks</c:v>
                </c:pt>
                <c:pt idx="135">
                  <c:v>Thomas Robinson</c:v>
                </c:pt>
                <c:pt idx="136">
                  <c:v>Joakim Noah</c:v>
                </c:pt>
                <c:pt idx="137">
                  <c:v>Wayne Selden</c:v>
                </c:pt>
                <c:pt idx="138">
                  <c:v>Luis Scola</c:v>
                </c:pt>
                <c:pt idx="139">
                  <c:v>Shaun Livingston</c:v>
                </c:pt>
                <c:pt idx="140">
                  <c:v>Denzel Valentine</c:v>
                </c:pt>
                <c:pt idx="141">
                  <c:v>Hollis Thompson</c:v>
                </c:pt>
                <c:pt idx="142">
                  <c:v>Cheick Diallo</c:v>
                </c:pt>
                <c:pt idx="143">
                  <c:v>Dewayne Dedmon</c:v>
                </c:pt>
                <c:pt idx="144">
                  <c:v>Mike Dunleavy</c:v>
                </c:pt>
                <c:pt idx="145">
                  <c:v>Randy Foye</c:v>
                </c:pt>
                <c:pt idx="146">
                  <c:v>Omri Casspi</c:v>
                </c:pt>
                <c:pt idx="147">
                  <c:v>Cameron Payne</c:v>
                </c:pt>
                <c:pt idx="148">
                  <c:v>Chasson Randle</c:v>
                </c:pt>
                <c:pt idx="149">
                  <c:v>Willie Reed</c:v>
                </c:pt>
                <c:pt idx="150">
                  <c:v>Alexis Ajinca</c:v>
                </c:pt>
                <c:pt idx="151">
                  <c:v>Malcolm Delaney</c:v>
                </c:pt>
                <c:pt idx="152">
                  <c:v>Joffrey Lauvergne</c:v>
                </c:pt>
                <c:pt idx="153">
                  <c:v>Meyers Leonard</c:v>
                </c:pt>
                <c:pt idx="154">
                  <c:v>Anthony Morrow</c:v>
                </c:pt>
                <c:pt idx="155">
                  <c:v>Boban Marjanovic</c:v>
                </c:pt>
                <c:pt idx="156">
                  <c:v>Jerami Grant</c:v>
                </c:pt>
                <c:pt idx="157">
                  <c:v>Terry Rozier</c:v>
                </c:pt>
                <c:pt idx="158">
                  <c:v>Paul Zipser</c:v>
                </c:pt>
                <c:pt idx="159">
                  <c:v>Quinn Cook</c:v>
                </c:pt>
                <c:pt idx="160">
                  <c:v>Gerald Green</c:v>
                </c:pt>
                <c:pt idx="161">
                  <c:v>Brandon Bass</c:v>
                </c:pt>
                <c:pt idx="162">
                  <c:v>Delon Wright</c:v>
                </c:pt>
                <c:pt idx="163">
                  <c:v>Georgios Papagiannis</c:v>
                </c:pt>
                <c:pt idx="164">
                  <c:v>Ian Mahinmi</c:v>
                </c:pt>
                <c:pt idx="165">
                  <c:v>Richard Jefferson</c:v>
                </c:pt>
                <c:pt idx="166">
                  <c:v>Tarik Black</c:v>
                </c:pt>
                <c:pt idx="167">
                  <c:v>Jason Smith</c:v>
                </c:pt>
                <c:pt idx="168">
                  <c:v>Beno Udrih</c:v>
                </c:pt>
                <c:pt idx="169">
                  <c:v>Quincy Acy</c:v>
                </c:pt>
                <c:pt idx="170">
                  <c:v>Jerian Grant</c:v>
                </c:pt>
                <c:pt idx="171">
                  <c:v>Andrew Harrison</c:v>
                </c:pt>
                <c:pt idx="172">
                  <c:v>Domantas Sabonis</c:v>
                </c:pt>
                <c:pt idx="173">
                  <c:v>Alex Abrines</c:v>
                </c:pt>
                <c:pt idx="174">
                  <c:v>David Nwaba</c:v>
                </c:pt>
                <c:pt idx="175">
                  <c:v>Lance Thomas</c:v>
                </c:pt>
                <c:pt idx="176">
                  <c:v>Bismack Biyombo</c:v>
                </c:pt>
                <c:pt idx="177">
                  <c:v>JaVale McGee</c:v>
                </c:pt>
                <c:pt idx="178">
                  <c:v>Derrick Williams</c:v>
                </c:pt>
                <c:pt idx="179">
                  <c:v>Luc Mbah a Moute</c:v>
                </c:pt>
                <c:pt idx="180">
                  <c:v>Zaza Pachulia</c:v>
                </c:pt>
                <c:pt idx="181">
                  <c:v>Dante Exum</c:v>
                </c:pt>
                <c:pt idx="182">
                  <c:v>Troy Williams</c:v>
                </c:pt>
                <c:pt idx="183">
                  <c:v>Jonathan Gibson</c:v>
                </c:pt>
                <c:pt idx="184">
                  <c:v>Mike Muscala</c:v>
                </c:pt>
                <c:pt idx="185">
                  <c:v>Nemanja Bjelica</c:v>
                </c:pt>
                <c:pt idx="186">
                  <c:v>Chandler Parsons</c:v>
                </c:pt>
                <c:pt idx="187">
                  <c:v>Spencer Hawes</c:v>
                </c:pt>
                <c:pt idx="188">
                  <c:v>Trey Lyles</c:v>
                </c:pt>
                <c:pt idx="189">
                  <c:v>Ramon Sessions</c:v>
                </c:pt>
                <c:pt idx="190">
                  <c:v>Jonathon Simmons</c:v>
                </c:pt>
                <c:pt idx="191">
                  <c:v>Mindaugas Kuzminskas</c:v>
                </c:pt>
                <c:pt idx="192">
                  <c:v>Leandro Barbosa</c:v>
                </c:pt>
                <c:pt idx="193">
                  <c:v>Kyle O'Quinn</c:v>
                </c:pt>
                <c:pt idx="194">
                  <c:v>Mirza Teletovic</c:v>
                </c:pt>
                <c:pt idx="195">
                  <c:v>Rodney McGruder</c:v>
                </c:pt>
                <c:pt idx="196">
                  <c:v>Timothe Luwawu-Cabarrot</c:v>
                </c:pt>
                <c:pt idx="197">
                  <c:v>Darrell Arthur</c:v>
                </c:pt>
                <c:pt idx="198">
                  <c:v>Sam Dekker</c:v>
                </c:pt>
                <c:pt idx="199">
                  <c:v>Amir Johnson</c:v>
                </c:pt>
                <c:pt idx="200">
                  <c:v>Marcus Thornton</c:v>
                </c:pt>
                <c:pt idx="201">
                  <c:v>Jaylen Brown</c:v>
                </c:pt>
                <c:pt idx="202">
                  <c:v>Dante Cunningham</c:v>
                </c:pt>
                <c:pt idx="203">
                  <c:v>Andre Roberson</c:v>
                </c:pt>
                <c:pt idx="204">
                  <c:v>Kosta Koufos</c:v>
                </c:pt>
                <c:pt idx="205">
                  <c:v>Michael Carter-Williams</c:v>
                </c:pt>
                <c:pt idx="206">
                  <c:v>Devin Harris</c:v>
                </c:pt>
                <c:pt idx="207">
                  <c:v>Dwight Powell</c:v>
                </c:pt>
                <c:pt idx="208">
                  <c:v>Raymond Felton</c:v>
                </c:pt>
                <c:pt idx="209">
                  <c:v>Alec Burks</c:v>
                </c:pt>
                <c:pt idx="210">
                  <c:v>Brandan Wright</c:v>
                </c:pt>
                <c:pt idx="211">
                  <c:v>Ian Clark</c:v>
                </c:pt>
                <c:pt idx="212">
                  <c:v>Bobby Portis</c:v>
                </c:pt>
                <c:pt idx="213">
                  <c:v>Jared Dudley</c:v>
                </c:pt>
                <c:pt idx="214">
                  <c:v>John Henson</c:v>
                </c:pt>
                <c:pt idx="215">
                  <c:v>Patrick Patterson</c:v>
                </c:pt>
                <c:pt idx="216">
                  <c:v>Justin Hamilton</c:v>
                </c:pt>
                <c:pt idx="217">
                  <c:v>T.J. McConnell</c:v>
                </c:pt>
                <c:pt idx="218">
                  <c:v>Josh Huestis</c:v>
                </c:pt>
                <c:pt idx="219">
                  <c:v>Solomon Hill</c:v>
                </c:pt>
                <c:pt idx="220">
                  <c:v>Justin Anderson</c:v>
                </c:pt>
                <c:pt idx="221">
                  <c:v>Tim Frazier</c:v>
                </c:pt>
                <c:pt idx="222">
                  <c:v>Anthony Tolliver</c:v>
                </c:pt>
                <c:pt idx="223">
                  <c:v>Brandon Jennings</c:v>
                </c:pt>
                <c:pt idx="224">
                  <c:v>Larry Nance Jr.</c:v>
                </c:pt>
                <c:pt idx="225">
                  <c:v>Matt Barnes</c:v>
                </c:pt>
                <c:pt idx="226">
                  <c:v>Joe Ingles</c:v>
                </c:pt>
                <c:pt idx="227">
                  <c:v>Rodney Stuckey</c:v>
                </c:pt>
                <c:pt idx="228">
                  <c:v>Thabo Sefolosha</c:v>
                </c:pt>
                <c:pt idx="229">
                  <c:v>Tyler Ulis</c:v>
                </c:pt>
                <c:pt idx="230">
                  <c:v>David Lee</c:v>
                </c:pt>
                <c:pt idx="231">
                  <c:v>Danny Green</c:v>
                </c:pt>
                <c:pt idx="232">
                  <c:v>Spencer Dinwiddie</c:v>
                </c:pt>
                <c:pt idx="233">
                  <c:v>Isaiah Whitehead</c:v>
                </c:pt>
                <c:pt idx="234">
                  <c:v>Timofey Mozgov</c:v>
                </c:pt>
                <c:pt idx="235">
                  <c:v>Alan Williams</c:v>
                </c:pt>
                <c:pt idx="236">
                  <c:v>Iman Shumpert</c:v>
                </c:pt>
                <c:pt idx="237">
                  <c:v>Ivica Zubac</c:v>
                </c:pt>
                <c:pt idx="238">
                  <c:v>Manu Ginobili</c:v>
                </c:pt>
                <c:pt idx="239">
                  <c:v>Matthew Dellavedova</c:v>
                </c:pt>
                <c:pt idx="240">
                  <c:v>Luol Deng</c:v>
                </c:pt>
                <c:pt idx="241">
                  <c:v>Andre Iguodala</c:v>
                </c:pt>
                <c:pt idx="242">
                  <c:v>Justin Holiday</c:v>
                </c:pt>
                <c:pt idx="243">
                  <c:v>Shelvin Mack</c:v>
                </c:pt>
                <c:pt idx="244">
                  <c:v>Garrett Temple</c:v>
                </c:pt>
                <c:pt idx="245">
                  <c:v>Sergio Rodriguez</c:v>
                </c:pt>
                <c:pt idx="246">
                  <c:v>Rajon Rondo</c:v>
                </c:pt>
                <c:pt idx="247">
                  <c:v>D.J. Augustin</c:v>
                </c:pt>
                <c:pt idx="248">
                  <c:v>Langston Galloway</c:v>
                </c:pt>
                <c:pt idx="249">
                  <c:v>Vince Carter</c:v>
                </c:pt>
                <c:pt idx="250">
                  <c:v>Alex Len</c:v>
                </c:pt>
                <c:pt idx="251">
                  <c:v>Ben McLemore</c:v>
                </c:pt>
                <c:pt idx="252">
                  <c:v>Al Jefferson</c:v>
                </c:pt>
                <c:pt idx="253">
                  <c:v>Willie Cauley-Stein</c:v>
                </c:pt>
                <c:pt idx="254">
                  <c:v>Tristan Thompson</c:v>
                </c:pt>
                <c:pt idx="255">
                  <c:v>Shawn Long</c:v>
                </c:pt>
                <c:pt idx="256">
                  <c:v>Caris LeVert</c:v>
                </c:pt>
                <c:pt idx="257">
                  <c:v>Troy Daniels</c:v>
                </c:pt>
                <c:pt idx="258">
                  <c:v>Joe Harris</c:v>
                </c:pt>
                <c:pt idx="259">
                  <c:v>Willy Hernangomez</c:v>
                </c:pt>
                <c:pt idx="260">
                  <c:v>Norman Powell</c:v>
                </c:pt>
                <c:pt idx="261">
                  <c:v>Arron Afflalo</c:v>
                </c:pt>
                <c:pt idx="262">
                  <c:v>Tyson Chandler</c:v>
                </c:pt>
                <c:pt idx="263">
                  <c:v>Monta Ellis</c:v>
                </c:pt>
                <c:pt idx="264">
                  <c:v>Tony Snell</c:v>
                </c:pt>
                <c:pt idx="265">
                  <c:v>Nerlens Noel</c:v>
                </c:pt>
                <c:pt idx="266">
                  <c:v>Marreese Speights</c:v>
                </c:pt>
                <c:pt idx="267">
                  <c:v>Rondae Hollis-Jefferson</c:v>
                </c:pt>
                <c:pt idx="268">
                  <c:v>Al-Farouq Aminu</c:v>
                </c:pt>
                <c:pt idx="269">
                  <c:v>Skal Labissiere</c:v>
                </c:pt>
                <c:pt idx="270">
                  <c:v>DeMarre Carroll</c:v>
                </c:pt>
                <c:pt idx="271">
                  <c:v>JaMychal Green</c:v>
                </c:pt>
                <c:pt idx="272">
                  <c:v>Dahntay Jones</c:v>
                </c:pt>
                <c:pt idx="273">
                  <c:v>Doug McDermott</c:v>
                </c:pt>
                <c:pt idx="274">
                  <c:v>Kelly Olynyk</c:v>
                </c:pt>
                <c:pt idx="275">
                  <c:v>Evan Turner</c:v>
                </c:pt>
                <c:pt idx="276">
                  <c:v>Montrezl Harrell</c:v>
                </c:pt>
                <c:pt idx="277">
                  <c:v>Channing Frye</c:v>
                </c:pt>
                <c:pt idx="278">
                  <c:v>Jodie Meeks</c:v>
                </c:pt>
                <c:pt idx="279">
                  <c:v>Tony Allen</c:v>
                </c:pt>
                <c:pt idx="280">
                  <c:v>Marquese Chriss</c:v>
                </c:pt>
                <c:pt idx="281">
                  <c:v>Jeff Green</c:v>
                </c:pt>
                <c:pt idx="282">
                  <c:v>Gerald Henderson</c:v>
                </c:pt>
                <c:pt idx="283">
                  <c:v>Jameer Nelson</c:v>
                </c:pt>
                <c:pt idx="284">
                  <c:v>Joe Johnson</c:v>
                </c:pt>
                <c:pt idx="285">
                  <c:v>Michael Kidd-Gilchrist</c:v>
                </c:pt>
                <c:pt idx="286">
                  <c:v>Cory Joseph</c:v>
                </c:pt>
                <c:pt idx="287">
                  <c:v>Brandon Ingram</c:v>
                </c:pt>
                <c:pt idx="288">
                  <c:v>Michael Beasley</c:v>
                </c:pt>
                <c:pt idx="289">
                  <c:v>Ish Smith</c:v>
                </c:pt>
                <c:pt idx="290">
                  <c:v>Nik Stauskas</c:v>
                </c:pt>
                <c:pt idx="291">
                  <c:v>Patty Mills</c:v>
                </c:pt>
                <c:pt idx="292">
                  <c:v>Patrick Beverley</c:v>
                </c:pt>
                <c:pt idx="293">
                  <c:v>Derrick Favors</c:v>
                </c:pt>
                <c:pt idx="294">
                  <c:v>E'Twaun Moore</c:v>
                </c:pt>
                <c:pt idx="295">
                  <c:v>Kenneth Faried</c:v>
                </c:pt>
                <c:pt idx="296">
                  <c:v>Jeremy Lamb</c:v>
                </c:pt>
                <c:pt idx="297">
                  <c:v>Richaun Holmes</c:v>
                </c:pt>
                <c:pt idx="298">
                  <c:v>Shabazz Muhammad</c:v>
                </c:pt>
                <c:pt idx="299">
                  <c:v>Jamal Murray</c:v>
                </c:pt>
                <c:pt idx="300">
                  <c:v>Ty Lawson</c:v>
                </c:pt>
                <c:pt idx="301">
                  <c:v>Maurice Harkless</c:v>
                </c:pt>
                <c:pt idx="302">
                  <c:v>Yogi Ferrell</c:v>
                </c:pt>
                <c:pt idx="303">
                  <c:v>Trevor Booker</c:v>
                </c:pt>
                <c:pt idx="304">
                  <c:v>Gorgui Dieng</c:v>
                </c:pt>
                <c:pt idx="305">
                  <c:v>Tony Parker</c:v>
                </c:pt>
                <c:pt idx="306">
                  <c:v>Kyle Korver</c:v>
                </c:pt>
                <c:pt idx="307">
                  <c:v>Josh Richardson</c:v>
                </c:pt>
                <c:pt idx="308">
                  <c:v>Jon Leuer</c:v>
                </c:pt>
                <c:pt idx="309">
                  <c:v>Malcolm Brogdon</c:v>
                </c:pt>
                <c:pt idx="310">
                  <c:v>Jusuf Nurkic</c:v>
                </c:pt>
                <c:pt idx="311">
                  <c:v>Draymond Green</c:v>
                </c:pt>
                <c:pt idx="312">
                  <c:v>Tyreke Evans</c:v>
                </c:pt>
                <c:pt idx="313">
                  <c:v>Cody Zeller</c:v>
                </c:pt>
                <c:pt idx="314">
                  <c:v>Robin Lopez</c:v>
                </c:pt>
                <c:pt idx="315">
                  <c:v>Mason Plumlee</c:v>
                </c:pt>
                <c:pt idx="316">
                  <c:v>Wayne Ellington</c:v>
                </c:pt>
                <c:pt idx="317">
                  <c:v>Marco Belinelli</c:v>
                </c:pt>
                <c:pt idx="318">
                  <c:v>Buddy Hield</c:v>
                </c:pt>
                <c:pt idx="319">
                  <c:v>Marcus Smart</c:v>
                </c:pt>
                <c:pt idx="320">
                  <c:v>Nikola Mirotic</c:v>
                </c:pt>
                <c:pt idx="321">
                  <c:v>Alex Poythress</c:v>
                </c:pt>
                <c:pt idx="322">
                  <c:v>Allen Crabbe</c:v>
                </c:pt>
                <c:pt idx="323">
                  <c:v>Courtney Lee</c:v>
                </c:pt>
                <c:pt idx="324">
                  <c:v>Terrence Jones</c:v>
                </c:pt>
                <c:pt idx="325">
                  <c:v>Taj Gibson</c:v>
                </c:pt>
                <c:pt idx="326">
                  <c:v>Marcin Gortat</c:v>
                </c:pt>
                <c:pt idx="327">
                  <c:v>J.J. Barea</c:v>
                </c:pt>
                <c:pt idx="328">
                  <c:v>Justise Winslow</c:v>
                </c:pt>
                <c:pt idx="329">
                  <c:v>Terrence Ross</c:v>
                </c:pt>
                <c:pt idx="330">
                  <c:v>Deron Williams</c:v>
                </c:pt>
                <c:pt idx="331">
                  <c:v>Kent Bazemore</c:v>
                </c:pt>
                <c:pt idx="332">
                  <c:v>Brandon Knight</c:v>
                </c:pt>
                <c:pt idx="333">
                  <c:v>Emmanuel Mudiay</c:v>
                </c:pt>
                <c:pt idx="334">
                  <c:v>Thaddeus Young</c:v>
                </c:pt>
                <c:pt idx="335">
                  <c:v>Jerryd Bayless</c:v>
                </c:pt>
                <c:pt idx="336">
                  <c:v>Ricky Rubio</c:v>
                </c:pt>
                <c:pt idx="337">
                  <c:v>Marvin Williams</c:v>
                </c:pt>
                <c:pt idx="338">
                  <c:v>Steven Adams</c:v>
                </c:pt>
                <c:pt idx="339">
                  <c:v>Frank Kaminsky</c:v>
                </c:pt>
                <c:pt idx="340">
                  <c:v>Trevor Ariza</c:v>
                </c:pt>
                <c:pt idx="341">
                  <c:v>Greg Monroe</c:v>
                </c:pt>
                <c:pt idx="342">
                  <c:v>Jahlil Okafor</c:v>
                </c:pt>
                <c:pt idx="343">
                  <c:v>Austin Rivers</c:v>
                </c:pt>
                <c:pt idx="344">
                  <c:v>Jonas Valanciunas</c:v>
                </c:pt>
                <c:pt idx="345">
                  <c:v>Jamal Crawford</c:v>
                </c:pt>
                <c:pt idx="346">
                  <c:v>Pau Gasol</c:v>
                </c:pt>
                <c:pt idx="347">
                  <c:v>Clint Capela</c:v>
                </c:pt>
                <c:pt idx="348">
                  <c:v>Aaron Gordon</c:v>
                </c:pt>
                <c:pt idx="349">
                  <c:v>Rodney Hood</c:v>
                </c:pt>
                <c:pt idx="350">
                  <c:v>DeAndre Jordan</c:v>
                </c:pt>
                <c:pt idx="351">
                  <c:v>Seth Curry</c:v>
                </c:pt>
                <c:pt idx="352">
                  <c:v>Elfrid Payton</c:v>
                </c:pt>
                <c:pt idx="353">
                  <c:v>Dario Saric</c:v>
                </c:pt>
                <c:pt idx="354">
                  <c:v>James Johnson</c:v>
                </c:pt>
                <c:pt idx="355">
                  <c:v>Robert Covington</c:v>
                </c:pt>
                <c:pt idx="356">
                  <c:v>Sean Kilpatrick</c:v>
                </c:pt>
                <c:pt idx="357">
                  <c:v>Ersan Ilyasova</c:v>
                </c:pt>
                <c:pt idx="358">
                  <c:v>Nick Young</c:v>
                </c:pt>
                <c:pt idx="359">
                  <c:v>Darren Collison</c:v>
                </c:pt>
                <c:pt idx="360">
                  <c:v>Julius Randle</c:v>
                </c:pt>
                <c:pt idx="361">
                  <c:v>Wesley Matthews</c:v>
                </c:pt>
                <c:pt idx="362">
                  <c:v>Dwight Howard</c:v>
                </c:pt>
                <c:pt idx="363">
                  <c:v>Ryan Anderson</c:v>
                </c:pt>
                <c:pt idx="364">
                  <c:v>Andre Drummond</c:v>
                </c:pt>
                <c:pt idx="365">
                  <c:v>Bojan Bogdanovic</c:v>
                </c:pt>
                <c:pt idx="366">
                  <c:v>Will Barton</c:v>
                </c:pt>
                <c:pt idx="367">
                  <c:v>Tyler Johnson</c:v>
                </c:pt>
                <c:pt idx="368">
                  <c:v>Kentavious Caldwell-Pope</c:v>
                </c:pt>
                <c:pt idx="369">
                  <c:v>Jae Crowder</c:v>
                </c:pt>
                <c:pt idx="370">
                  <c:v>Marcus Morris</c:v>
                </c:pt>
                <c:pt idx="371">
                  <c:v>Al Horford</c:v>
                </c:pt>
                <c:pt idx="372">
                  <c:v>Markieff Morris</c:v>
                </c:pt>
                <c:pt idx="373">
                  <c:v>Rudy Gobert</c:v>
                </c:pt>
                <c:pt idx="374">
                  <c:v>Jordan Crawford</c:v>
                </c:pt>
                <c:pt idx="375">
                  <c:v>Zach Randolph</c:v>
                </c:pt>
                <c:pt idx="376">
                  <c:v>Dirk Nowitzki</c:v>
                </c:pt>
                <c:pt idx="377">
                  <c:v>Enes Kanter</c:v>
                </c:pt>
                <c:pt idx="378">
                  <c:v>Reggie Jackson</c:v>
                </c:pt>
                <c:pt idx="379">
                  <c:v>Jeremy Lin</c:v>
                </c:pt>
                <c:pt idx="380">
                  <c:v>Myles Turner</c:v>
                </c:pt>
                <c:pt idx="381">
                  <c:v>Nikola Vucevic</c:v>
                </c:pt>
                <c:pt idx="382">
                  <c:v>Jordan Clarkson</c:v>
                </c:pt>
                <c:pt idx="383">
                  <c:v>Khris Middleton</c:v>
                </c:pt>
                <c:pt idx="384">
                  <c:v>Serge Ibaka</c:v>
                </c:pt>
                <c:pt idx="385">
                  <c:v>Gary Harris</c:v>
                </c:pt>
                <c:pt idx="386">
                  <c:v>Nicolas Batum</c:v>
                </c:pt>
                <c:pt idx="387">
                  <c:v>Jeff Teague</c:v>
                </c:pt>
                <c:pt idx="388">
                  <c:v>Jrue Holiday</c:v>
                </c:pt>
                <c:pt idx="389">
                  <c:v>D'Angelo Russell</c:v>
                </c:pt>
                <c:pt idx="390">
                  <c:v>Wilson Chandler</c:v>
                </c:pt>
                <c:pt idx="391">
                  <c:v>Dion Waiters</c:v>
                </c:pt>
                <c:pt idx="392">
                  <c:v>Victor Oladipo</c:v>
                </c:pt>
                <c:pt idx="393">
                  <c:v>Tobias Harris</c:v>
                </c:pt>
                <c:pt idx="394">
                  <c:v>Eric Gordon</c:v>
                </c:pt>
                <c:pt idx="395">
                  <c:v>Avery Bradley</c:v>
                </c:pt>
                <c:pt idx="396">
                  <c:v>Nikola Jokic</c:v>
                </c:pt>
                <c:pt idx="397">
                  <c:v>George Hill</c:v>
                </c:pt>
                <c:pt idx="398">
                  <c:v>Hassan Whiteside</c:v>
                </c:pt>
                <c:pt idx="399">
                  <c:v>Evan Fournier</c:v>
                </c:pt>
                <c:pt idx="400">
                  <c:v>LaMarcus Aldridge</c:v>
                </c:pt>
                <c:pt idx="401">
                  <c:v>Lou Williams</c:v>
                </c:pt>
                <c:pt idx="402">
                  <c:v>Dennis Schroder</c:v>
                </c:pt>
                <c:pt idx="403">
                  <c:v>Derrick Rose</c:v>
                </c:pt>
                <c:pt idx="404">
                  <c:v>Kristaps Porzingis</c:v>
                </c:pt>
                <c:pt idx="405">
                  <c:v>Chris Paul</c:v>
                </c:pt>
                <c:pt idx="406">
                  <c:v>Paul Millsap</c:v>
                </c:pt>
                <c:pt idx="407">
                  <c:v>Danilo Gallinari</c:v>
                </c:pt>
                <c:pt idx="408">
                  <c:v>Dwyane Wade</c:v>
                </c:pt>
                <c:pt idx="409">
                  <c:v>Rudy Gay</c:v>
                </c:pt>
                <c:pt idx="410">
                  <c:v>Zach LaVine</c:v>
                </c:pt>
                <c:pt idx="411">
                  <c:v>Kevin Love</c:v>
                </c:pt>
                <c:pt idx="412">
                  <c:v>Harrison Barnes</c:v>
                </c:pt>
                <c:pt idx="413">
                  <c:v>Marc Gasol</c:v>
                </c:pt>
                <c:pt idx="414">
                  <c:v>Jabari Parker</c:v>
                </c:pt>
                <c:pt idx="415">
                  <c:v>Joel Embiid</c:v>
                </c:pt>
                <c:pt idx="416">
                  <c:v>Goran Dragic</c:v>
                </c:pt>
                <c:pt idx="417">
                  <c:v>Brook Lopez</c:v>
                </c:pt>
                <c:pt idx="418">
                  <c:v>Mike Conley</c:v>
                </c:pt>
                <c:pt idx="419">
                  <c:v>Eric Bledsoe</c:v>
                </c:pt>
                <c:pt idx="420">
                  <c:v>Blake Griffin</c:v>
                </c:pt>
                <c:pt idx="421">
                  <c:v>Gordon Hayward</c:v>
                </c:pt>
                <c:pt idx="422">
                  <c:v>Devin Booker</c:v>
                </c:pt>
                <c:pt idx="423">
                  <c:v>Klay Thompson</c:v>
                </c:pt>
                <c:pt idx="424">
                  <c:v>Kyle Lowry</c:v>
                </c:pt>
                <c:pt idx="425">
                  <c:v>Carmelo Anthony</c:v>
                </c:pt>
                <c:pt idx="426">
                  <c:v>Giannis Antetokounmpo</c:v>
                </c:pt>
                <c:pt idx="427">
                  <c:v>Bradley Beal</c:v>
                </c:pt>
                <c:pt idx="428">
                  <c:v>John Wall</c:v>
                </c:pt>
                <c:pt idx="429">
                  <c:v>Kemba Walker</c:v>
                </c:pt>
                <c:pt idx="430">
                  <c:v>Andrew Wiggins</c:v>
                </c:pt>
                <c:pt idx="431">
                  <c:v>Paul George</c:v>
                </c:pt>
                <c:pt idx="432">
                  <c:v>Jimmy Butler</c:v>
                </c:pt>
                <c:pt idx="433">
                  <c:v>Kevin Durant</c:v>
                </c:pt>
                <c:pt idx="434">
                  <c:v>Karl-Anthony Towns</c:v>
                </c:pt>
                <c:pt idx="435">
                  <c:v>Kyrie Irving</c:v>
                </c:pt>
                <c:pt idx="436">
                  <c:v>Stephen Curry</c:v>
                </c:pt>
                <c:pt idx="437">
                  <c:v>Kawhi Leonard</c:v>
                </c:pt>
                <c:pt idx="438">
                  <c:v>LeBron James</c:v>
                </c:pt>
                <c:pt idx="439">
                  <c:v>Damian Lillard</c:v>
                </c:pt>
                <c:pt idx="440">
                  <c:v>DeMarcus Cousins</c:v>
                </c:pt>
                <c:pt idx="441">
                  <c:v>DeMar DeRozan</c:v>
                </c:pt>
                <c:pt idx="442">
                  <c:v>Anthony Davis</c:v>
                </c:pt>
                <c:pt idx="443">
                  <c:v>Isaiah Thomas</c:v>
                </c:pt>
                <c:pt idx="444">
                  <c:v>James Harden</c:v>
                </c:pt>
                <c:pt idx="445">
                  <c:v>Russell Westbrook</c:v>
                </c:pt>
              </c:strCache>
            </c:strRef>
          </c:cat>
          <c:val>
            <c:numRef>
              <c:f>'New Regression Equation'!$Q$3:$Q$448</c:f>
              <c:numCache>
                <c:formatCode>"$"#,##0.00</c:formatCode>
                <c:ptCount val="446"/>
                <c:pt idx="0">
                  <c:v>31969</c:v>
                </c:pt>
                <c:pt idx="1">
                  <c:v>543471</c:v>
                </c:pt>
                <c:pt idx="2">
                  <c:v>874636</c:v>
                </c:pt>
                <c:pt idx="3">
                  <c:v>980431</c:v>
                </c:pt>
                <c:pt idx="4">
                  <c:v>650000</c:v>
                </c:pt>
                <c:pt idx="5">
                  <c:v>57672</c:v>
                </c:pt>
                <c:pt idx="6">
                  <c:v>255000</c:v>
                </c:pt>
                <c:pt idx="7">
                  <c:v>543471</c:v>
                </c:pt>
                <c:pt idx="8">
                  <c:v>650000</c:v>
                </c:pt>
                <c:pt idx="9">
                  <c:v>276828</c:v>
                </c:pt>
                <c:pt idx="10">
                  <c:v>67135</c:v>
                </c:pt>
                <c:pt idx="11">
                  <c:v>950000</c:v>
                </c:pt>
                <c:pt idx="12">
                  <c:v>346034</c:v>
                </c:pt>
                <c:pt idx="13">
                  <c:v>543471</c:v>
                </c:pt>
                <c:pt idx="14">
                  <c:v>980431</c:v>
                </c:pt>
                <c:pt idx="15">
                  <c:v>1273920</c:v>
                </c:pt>
                <c:pt idx="16">
                  <c:v>3500000</c:v>
                </c:pt>
                <c:pt idx="17">
                  <c:v>543471</c:v>
                </c:pt>
                <c:pt idx="18">
                  <c:v>1223653</c:v>
                </c:pt>
                <c:pt idx="19">
                  <c:v>1589640</c:v>
                </c:pt>
                <c:pt idx="20">
                  <c:v>1369299</c:v>
                </c:pt>
                <c:pt idx="21">
                  <c:v>286785</c:v>
                </c:pt>
                <c:pt idx="22">
                  <c:v>3750000</c:v>
                </c:pt>
                <c:pt idx="23">
                  <c:v>4000000</c:v>
                </c:pt>
                <c:pt idx="24">
                  <c:v>7643979</c:v>
                </c:pt>
                <c:pt idx="25">
                  <c:v>980431</c:v>
                </c:pt>
                <c:pt idx="26">
                  <c:v>600000</c:v>
                </c:pt>
                <c:pt idx="27">
                  <c:v>246956</c:v>
                </c:pt>
                <c:pt idx="28">
                  <c:v>543471</c:v>
                </c:pt>
                <c:pt idx="29">
                  <c:v>543471</c:v>
                </c:pt>
                <c:pt idx="30">
                  <c:v>1171560</c:v>
                </c:pt>
                <c:pt idx="31">
                  <c:v>4000000</c:v>
                </c:pt>
                <c:pt idx="32">
                  <c:v>1450000</c:v>
                </c:pt>
                <c:pt idx="33">
                  <c:v>1052342</c:v>
                </c:pt>
                <c:pt idx="34">
                  <c:v>1052342</c:v>
                </c:pt>
                <c:pt idx="35">
                  <c:v>543471</c:v>
                </c:pt>
                <c:pt idx="36">
                  <c:v>600000</c:v>
                </c:pt>
                <c:pt idx="37">
                  <c:v>1191480</c:v>
                </c:pt>
                <c:pt idx="38">
                  <c:v>980431</c:v>
                </c:pt>
                <c:pt idx="39">
                  <c:v>1825200</c:v>
                </c:pt>
                <c:pt idx="40">
                  <c:v>980431</c:v>
                </c:pt>
                <c:pt idx="41">
                  <c:v>4347826</c:v>
                </c:pt>
                <c:pt idx="42">
                  <c:v>680534</c:v>
                </c:pt>
                <c:pt idx="43">
                  <c:v>3333334</c:v>
                </c:pt>
                <c:pt idx="44">
                  <c:v>937800</c:v>
                </c:pt>
                <c:pt idx="45">
                  <c:v>874636</c:v>
                </c:pt>
                <c:pt idx="46">
                  <c:v>1182840</c:v>
                </c:pt>
                <c:pt idx="47">
                  <c:v>12500000</c:v>
                </c:pt>
                <c:pt idx="48">
                  <c:v>1015696</c:v>
                </c:pt>
                <c:pt idx="49">
                  <c:v>543471</c:v>
                </c:pt>
                <c:pt idx="50">
                  <c:v>6088993</c:v>
                </c:pt>
                <c:pt idx="51">
                  <c:v>874636</c:v>
                </c:pt>
                <c:pt idx="52">
                  <c:v>1499760</c:v>
                </c:pt>
                <c:pt idx="53">
                  <c:v>1500000</c:v>
                </c:pt>
                <c:pt idx="54">
                  <c:v>2870813</c:v>
                </c:pt>
                <c:pt idx="55">
                  <c:v>5628000</c:v>
                </c:pt>
                <c:pt idx="56">
                  <c:v>9904494</c:v>
                </c:pt>
                <c:pt idx="57">
                  <c:v>980431</c:v>
                </c:pt>
                <c:pt idx="58">
                  <c:v>980431</c:v>
                </c:pt>
                <c:pt idx="59">
                  <c:v>4837500</c:v>
                </c:pt>
                <c:pt idx="60">
                  <c:v>543471</c:v>
                </c:pt>
                <c:pt idx="61">
                  <c:v>543471</c:v>
                </c:pt>
                <c:pt idx="62">
                  <c:v>210995</c:v>
                </c:pt>
                <c:pt idx="63">
                  <c:v>980431</c:v>
                </c:pt>
                <c:pt idx="64">
                  <c:v>1015696</c:v>
                </c:pt>
                <c:pt idx="65">
                  <c:v>543471</c:v>
                </c:pt>
                <c:pt idx="66">
                  <c:v>4000000</c:v>
                </c:pt>
                <c:pt idx="67">
                  <c:v>874636</c:v>
                </c:pt>
                <c:pt idx="68">
                  <c:v>543471</c:v>
                </c:pt>
                <c:pt idx="69">
                  <c:v>242224</c:v>
                </c:pt>
                <c:pt idx="70">
                  <c:v>57672</c:v>
                </c:pt>
                <c:pt idx="71">
                  <c:v>980431</c:v>
                </c:pt>
                <c:pt idx="72">
                  <c:v>2703960</c:v>
                </c:pt>
                <c:pt idx="73">
                  <c:v>543471</c:v>
                </c:pt>
                <c:pt idx="74">
                  <c:v>128623</c:v>
                </c:pt>
                <c:pt idx="75">
                  <c:v>1704120</c:v>
                </c:pt>
                <c:pt idx="76">
                  <c:v>3527920</c:v>
                </c:pt>
                <c:pt idx="77">
                  <c:v>543471</c:v>
                </c:pt>
                <c:pt idx="78">
                  <c:v>874636</c:v>
                </c:pt>
                <c:pt idx="79">
                  <c:v>247991</c:v>
                </c:pt>
                <c:pt idx="80">
                  <c:v>247991</c:v>
                </c:pt>
                <c:pt idx="81">
                  <c:v>4276320</c:v>
                </c:pt>
                <c:pt idx="82">
                  <c:v>5628000</c:v>
                </c:pt>
                <c:pt idx="83">
                  <c:v>1180080</c:v>
                </c:pt>
                <c:pt idx="84">
                  <c:v>1192080</c:v>
                </c:pt>
                <c:pt idx="85">
                  <c:v>1811040</c:v>
                </c:pt>
                <c:pt idx="86">
                  <c:v>2022240</c:v>
                </c:pt>
                <c:pt idx="87">
                  <c:v>980431</c:v>
                </c:pt>
                <c:pt idx="88">
                  <c:v>8000000</c:v>
                </c:pt>
                <c:pt idx="89">
                  <c:v>1339680</c:v>
                </c:pt>
                <c:pt idx="90">
                  <c:v>1439800</c:v>
                </c:pt>
                <c:pt idx="91">
                  <c:v>1627320</c:v>
                </c:pt>
                <c:pt idx="92">
                  <c:v>5000000</c:v>
                </c:pt>
                <c:pt idx="93">
                  <c:v>3872520</c:v>
                </c:pt>
                <c:pt idx="94">
                  <c:v>57672</c:v>
                </c:pt>
                <c:pt idx="95">
                  <c:v>1286160</c:v>
                </c:pt>
                <c:pt idx="96">
                  <c:v>543471</c:v>
                </c:pt>
                <c:pt idx="97">
                  <c:v>2568600</c:v>
                </c:pt>
                <c:pt idx="98">
                  <c:v>543471</c:v>
                </c:pt>
                <c:pt idx="99">
                  <c:v>1350120</c:v>
                </c:pt>
                <c:pt idx="100">
                  <c:v>543471</c:v>
                </c:pt>
                <c:pt idx="101">
                  <c:v>980431</c:v>
                </c:pt>
                <c:pt idx="102">
                  <c:v>1196040</c:v>
                </c:pt>
                <c:pt idx="103">
                  <c:v>3500000</c:v>
                </c:pt>
                <c:pt idx="104">
                  <c:v>1733880</c:v>
                </c:pt>
                <c:pt idx="105">
                  <c:v>543471</c:v>
                </c:pt>
                <c:pt idx="106">
                  <c:v>6666667</c:v>
                </c:pt>
                <c:pt idx="107">
                  <c:v>31969</c:v>
                </c:pt>
                <c:pt idx="108">
                  <c:v>576724</c:v>
                </c:pt>
                <c:pt idx="109">
                  <c:v>874636</c:v>
                </c:pt>
                <c:pt idx="110">
                  <c:v>1921320</c:v>
                </c:pt>
                <c:pt idx="111">
                  <c:v>2969880</c:v>
                </c:pt>
                <c:pt idx="112">
                  <c:v>47953</c:v>
                </c:pt>
                <c:pt idx="113">
                  <c:v>2751360</c:v>
                </c:pt>
                <c:pt idx="114">
                  <c:v>543471</c:v>
                </c:pt>
                <c:pt idx="115">
                  <c:v>5000000</c:v>
                </c:pt>
                <c:pt idx="116">
                  <c:v>7612172</c:v>
                </c:pt>
                <c:pt idx="117">
                  <c:v>2255644</c:v>
                </c:pt>
                <c:pt idx="118">
                  <c:v>1015696</c:v>
                </c:pt>
                <c:pt idx="119">
                  <c:v>7000000</c:v>
                </c:pt>
                <c:pt idx="120">
                  <c:v>5000000</c:v>
                </c:pt>
                <c:pt idx="121">
                  <c:v>980431</c:v>
                </c:pt>
                <c:pt idx="122">
                  <c:v>4000000</c:v>
                </c:pt>
                <c:pt idx="123">
                  <c:v>1800000</c:v>
                </c:pt>
                <c:pt idx="124">
                  <c:v>57672</c:v>
                </c:pt>
                <c:pt idx="125">
                  <c:v>874636</c:v>
                </c:pt>
                <c:pt idx="126">
                  <c:v>1227286</c:v>
                </c:pt>
                <c:pt idx="127">
                  <c:v>3909840</c:v>
                </c:pt>
                <c:pt idx="128">
                  <c:v>8550000</c:v>
                </c:pt>
                <c:pt idx="129">
                  <c:v>1987440</c:v>
                </c:pt>
                <c:pt idx="130">
                  <c:v>6500000</c:v>
                </c:pt>
                <c:pt idx="131">
                  <c:v>5782450</c:v>
                </c:pt>
                <c:pt idx="132">
                  <c:v>1015696</c:v>
                </c:pt>
                <c:pt idx="133">
                  <c:v>3386598</c:v>
                </c:pt>
                <c:pt idx="134">
                  <c:v>2700000</c:v>
                </c:pt>
                <c:pt idx="135">
                  <c:v>980431</c:v>
                </c:pt>
                <c:pt idx="136">
                  <c:v>17000000</c:v>
                </c:pt>
                <c:pt idx="137">
                  <c:v>83119</c:v>
                </c:pt>
                <c:pt idx="138">
                  <c:v>5500000</c:v>
                </c:pt>
                <c:pt idx="139">
                  <c:v>5782450</c:v>
                </c:pt>
                <c:pt idx="140">
                  <c:v>2092200</c:v>
                </c:pt>
                <c:pt idx="141">
                  <c:v>115344</c:v>
                </c:pt>
                <c:pt idx="142">
                  <c:v>543471</c:v>
                </c:pt>
                <c:pt idx="143">
                  <c:v>2898000</c:v>
                </c:pt>
                <c:pt idx="144">
                  <c:v>4837500</c:v>
                </c:pt>
                <c:pt idx="145">
                  <c:v>2500000</c:v>
                </c:pt>
                <c:pt idx="146">
                  <c:v>138414</c:v>
                </c:pt>
                <c:pt idx="147">
                  <c:v>2112480</c:v>
                </c:pt>
                <c:pt idx="148">
                  <c:v>143860</c:v>
                </c:pt>
                <c:pt idx="149">
                  <c:v>1015696</c:v>
                </c:pt>
                <c:pt idx="150">
                  <c:v>4638203</c:v>
                </c:pt>
                <c:pt idx="151">
                  <c:v>2500000</c:v>
                </c:pt>
                <c:pt idx="152">
                  <c:v>1709719</c:v>
                </c:pt>
                <c:pt idx="153">
                  <c:v>9213483</c:v>
                </c:pt>
                <c:pt idx="154">
                  <c:v>3488000</c:v>
                </c:pt>
                <c:pt idx="155">
                  <c:v>7000000</c:v>
                </c:pt>
                <c:pt idx="156">
                  <c:v>980431</c:v>
                </c:pt>
                <c:pt idx="157">
                  <c:v>1906440</c:v>
                </c:pt>
                <c:pt idx="158">
                  <c:v>750000</c:v>
                </c:pt>
                <c:pt idx="159">
                  <c:v>15984</c:v>
                </c:pt>
                <c:pt idx="160">
                  <c:v>980431</c:v>
                </c:pt>
                <c:pt idx="161">
                  <c:v>980431</c:v>
                </c:pt>
                <c:pt idx="162">
                  <c:v>1577280</c:v>
                </c:pt>
                <c:pt idx="163">
                  <c:v>2202240</c:v>
                </c:pt>
                <c:pt idx="164">
                  <c:v>15944154</c:v>
                </c:pt>
                <c:pt idx="165">
                  <c:v>2500000</c:v>
                </c:pt>
                <c:pt idx="166">
                  <c:v>6191000</c:v>
                </c:pt>
                <c:pt idx="167">
                  <c:v>5000000</c:v>
                </c:pt>
                <c:pt idx="168">
                  <c:v>980431</c:v>
                </c:pt>
                <c:pt idx="169">
                  <c:v>1790092</c:v>
                </c:pt>
                <c:pt idx="170">
                  <c:v>1643040</c:v>
                </c:pt>
                <c:pt idx="171">
                  <c:v>945000</c:v>
                </c:pt>
                <c:pt idx="172">
                  <c:v>2440200</c:v>
                </c:pt>
                <c:pt idx="173">
                  <c:v>5994764</c:v>
                </c:pt>
                <c:pt idx="174">
                  <c:v>73528</c:v>
                </c:pt>
                <c:pt idx="175">
                  <c:v>6191000</c:v>
                </c:pt>
                <c:pt idx="176">
                  <c:v>17000000</c:v>
                </c:pt>
                <c:pt idx="177">
                  <c:v>1403611</c:v>
                </c:pt>
                <c:pt idx="178">
                  <c:v>115344</c:v>
                </c:pt>
                <c:pt idx="179">
                  <c:v>2203000</c:v>
                </c:pt>
                <c:pt idx="180">
                  <c:v>2898000</c:v>
                </c:pt>
                <c:pt idx="181">
                  <c:v>3940320</c:v>
                </c:pt>
                <c:pt idx="182">
                  <c:v>76725</c:v>
                </c:pt>
                <c:pt idx="183">
                  <c:v>469943</c:v>
                </c:pt>
                <c:pt idx="184">
                  <c:v>1015696</c:v>
                </c:pt>
                <c:pt idx="185">
                  <c:v>3800000</c:v>
                </c:pt>
                <c:pt idx="186">
                  <c:v>22116750</c:v>
                </c:pt>
                <c:pt idx="187">
                  <c:v>6348759</c:v>
                </c:pt>
                <c:pt idx="188">
                  <c:v>2340600</c:v>
                </c:pt>
                <c:pt idx="189">
                  <c:v>6000000</c:v>
                </c:pt>
                <c:pt idx="190">
                  <c:v>874636</c:v>
                </c:pt>
                <c:pt idx="191">
                  <c:v>2898000</c:v>
                </c:pt>
                <c:pt idx="192">
                  <c:v>4000000</c:v>
                </c:pt>
                <c:pt idx="193">
                  <c:v>3918750</c:v>
                </c:pt>
                <c:pt idx="194">
                  <c:v>10500000</c:v>
                </c:pt>
                <c:pt idx="195">
                  <c:v>543471</c:v>
                </c:pt>
                <c:pt idx="196">
                  <c:v>1326960</c:v>
                </c:pt>
                <c:pt idx="197">
                  <c:v>8070175</c:v>
                </c:pt>
                <c:pt idx="198">
                  <c:v>1720560</c:v>
                </c:pt>
                <c:pt idx="199">
                  <c:v>12000000</c:v>
                </c:pt>
                <c:pt idx="200">
                  <c:v>980431</c:v>
                </c:pt>
                <c:pt idx="201">
                  <c:v>4743000</c:v>
                </c:pt>
                <c:pt idx="202">
                  <c:v>2978250</c:v>
                </c:pt>
                <c:pt idx="203">
                  <c:v>2183072</c:v>
                </c:pt>
                <c:pt idx="204">
                  <c:v>8046500</c:v>
                </c:pt>
                <c:pt idx="205">
                  <c:v>3183526</c:v>
                </c:pt>
                <c:pt idx="206">
                  <c:v>4227996</c:v>
                </c:pt>
                <c:pt idx="207">
                  <c:v>8375000</c:v>
                </c:pt>
                <c:pt idx="208">
                  <c:v>980431</c:v>
                </c:pt>
                <c:pt idx="209">
                  <c:v>10154495</c:v>
                </c:pt>
                <c:pt idx="210">
                  <c:v>5709880</c:v>
                </c:pt>
                <c:pt idx="211">
                  <c:v>980431</c:v>
                </c:pt>
                <c:pt idx="212">
                  <c:v>1453680</c:v>
                </c:pt>
                <c:pt idx="213">
                  <c:v>10470000</c:v>
                </c:pt>
                <c:pt idx="214">
                  <c:v>12517606</c:v>
                </c:pt>
                <c:pt idx="215">
                  <c:v>6050000</c:v>
                </c:pt>
                <c:pt idx="216">
                  <c:v>3000000</c:v>
                </c:pt>
                <c:pt idx="217">
                  <c:v>874636</c:v>
                </c:pt>
                <c:pt idx="218">
                  <c:v>1191480</c:v>
                </c:pt>
                <c:pt idx="219">
                  <c:v>11241218</c:v>
                </c:pt>
                <c:pt idx="220">
                  <c:v>1514160</c:v>
                </c:pt>
                <c:pt idx="221">
                  <c:v>2090000</c:v>
                </c:pt>
                <c:pt idx="222">
                  <c:v>8000000</c:v>
                </c:pt>
                <c:pt idx="223">
                  <c:v>5000000</c:v>
                </c:pt>
                <c:pt idx="224">
                  <c:v>1207680</c:v>
                </c:pt>
                <c:pt idx="225">
                  <c:v>242224</c:v>
                </c:pt>
                <c:pt idx="226">
                  <c:v>2150000</c:v>
                </c:pt>
                <c:pt idx="227">
                  <c:v>7000000</c:v>
                </c:pt>
                <c:pt idx="228">
                  <c:v>3850000</c:v>
                </c:pt>
                <c:pt idx="229">
                  <c:v>918369</c:v>
                </c:pt>
                <c:pt idx="230">
                  <c:v>1551659</c:v>
                </c:pt>
                <c:pt idx="231">
                  <c:v>10000000</c:v>
                </c:pt>
                <c:pt idx="232">
                  <c:v>726672</c:v>
                </c:pt>
                <c:pt idx="233">
                  <c:v>1074145</c:v>
                </c:pt>
                <c:pt idx="234">
                  <c:v>16000000</c:v>
                </c:pt>
                <c:pt idx="235">
                  <c:v>874636</c:v>
                </c:pt>
                <c:pt idx="236">
                  <c:v>9662922</c:v>
                </c:pt>
                <c:pt idx="237">
                  <c:v>1034956</c:v>
                </c:pt>
                <c:pt idx="238">
                  <c:v>14000000</c:v>
                </c:pt>
                <c:pt idx="239">
                  <c:v>9607500</c:v>
                </c:pt>
                <c:pt idx="240">
                  <c:v>18000000</c:v>
                </c:pt>
                <c:pt idx="241">
                  <c:v>11131368</c:v>
                </c:pt>
                <c:pt idx="242">
                  <c:v>1015696</c:v>
                </c:pt>
                <c:pt idx="243">
                  <c:v>2433334</c:v>
                </c:pt>
                <c:pt idx="244">
                  <c:v>8000000</c:v>
                </c:pt>
                <c:pt idx="245">
                  <c:v>8000000</c:v>
                </c:pt>
                <c:pt idx="246">
                  <c:v>14000000</c:v>
                </c:pt>
                <c:pt idx="247">
                  <c:v>7250000</c:v>
                </c:pt>
                <c:pt idx="248">
                  <c:v>5200000</c:v>
                </c:pt>
                <c:pt idx="249">
                  <c:v>4264057</c:v>
                </c:pt>
                <c:pt idx="250">
                  <c:v>4823621</c:v>
                </c:pt>
                <c:pt idx="251">
                  <c:v>4008882</c:v>
                </c:pt>
                <c:pt idx="252">
                  <c:v>10314532</c:v>
                </c:pt>
                <c:pt idx="253">
                  <c:v>3551160</c:v>
                </c:pt>
                <c:pt idx="254">
                  <c:v>15330435</c:v>
                </c:pt>
                <c:pt idx="255">
                  <c:v>89513</c:v>
                </c:pt>
                <c:pt idx="256">
                  <c:v>1562280</c:v>
                </c:pt>
                <c:pt idx="257">
                  <c:v>3332940</c:v>
                </c:pt>
                <c:pt idx="258">
                  <c:v>980431</c:v>
                </c:pt>
                <c:pt idx="259">
                  <c:v>1350000</c:v>
                </c:pt>
                <c:pt idx="260">
                  <c:v>874636</c:v>
                </c:pt>
                <c:pt idx="261">
                  <c:v>12500000</c:v>
                </c:pt>
                <c:pt idx="262">
                  <c:v>12415000</c:v>
                </c:pt>
                <c:pt idx="263">
                  <c:v>10763500</c:v>
                </c:pt>
                <c:pt idx="264">
                  <c:v>2368327</c:v>
                </c:pt>
                <c:pt idx="265">
                  <c:v>4384490</c:v>
                </c:pt>
                <c:pt idx="266">
                  <c:v>1403611</c:v>
                </c:pt>
                <c:pt idx="267">
                  <c:v>1395600</c:v>
                </c:pt>
                <c:pt idx="268">
                  <c:v>7680965</c:v>
                </c:pt>
                <c:pt idx="269">
                  <c:v>1188840</c:v>
                </c:pt>
                <c:pt idx="270">
                  <c:v>14200000</c:v>
                </c:pt>
                <c:pt idx="271">
                  <c:v>980431</c:v>
                </c:pt>
                <c:pt idx="272">
                  <c:v>5767</c:v>
                </c:pt>
                <c:pt idx="273">
                  <c:v>2483040</c:v>
                </c:pt>
                <c:pt idx="274">
                  <c:v>3094014</c:v>
                </c:pt>
                <c:pt idx="275">
                  <c:v>16393443</c:v>
                </c:pt>
                <c:pt idx="276">
                  <c:v>1045000</c:v>
                </c:pt>
                <c:pt idx="277">
                  <c:v>7806971</c:v>
                </c:pt>
                <c:pt idx="278">
                  <c:v>6540000</c:v>
                </c:pt>
                <c:pt idx="279">
                  <c:v>5505618</c:v>
                </c:pt>
                <c:pt idx="280">
                  <c:v>2941440</c:v>
                </c:pt>
                <c:pt idx="281">
                  <c:v>15000000</c:v>
                </c:pt>
                <c:pt idx="282">
                  <c:v>9000000</c:v>
                </c:pt>
                <c:pt idx="283">
                  <c:v>4540525</c:v>
                </c:pt>
                <c:pt idx="284">
                  <c:v>11000000</c:v>
                </c:pt>
                <c:pt idx="285">
                  <c:v>13000000</c:v>
                </c:pt>
                <c:pt idx="286">
                  <c:v>7315000</c:v>
                </c:pt>
                <c:pt idx="287">
                  <c:v>5281680</c:v>
                </c:pt>
                <c:pt idx="288">
                  <c:v>1403611</c:v>
                </c:pt>
                <c:pt idx="289">
                  <c:v>6000000</c:v>
                </c:pt>
                <c:pt idx="290">
                  <c:v>2993040</c:v>
                </c:pt>
                <c:pt idx="291">
                  <c:v>3578948</c:v>
                </c:pt>
                <c:pt idx="292">
                  <c:v>6000000</c:v>
                </c:pt>
                <c:pt idx="293">
                  <c:v>11050000</c:v>
                </c:pt>
                <c:pt idx="294">
                  <c:v>8081363</c:v>
                </c:pt>
                <c:pt idx="295">
                  <c:v>12078652</c:v>
                </c:pt>
                <c:pt idx="296">
                  <c:v>6511628</c:v>
                </c:pt>
                <c:pt idx="297">
                  <c:v>1025831</c:v>
                </c:pt>
                <c:pt idx="298">
                  <c:v>3046299</c:v>
                </c:pt>
                <c:pt idx="299">
                  <c:v>3210840</c:v>
                </c:pt>
                <c:pt idx="300">
                  <c:v>980431</c:v>
                </c:pt>
                <c:pt idx="301">
                  <c:v>8988765</c:v>
                </c:pt>
                <c:pt idx="302">
                  <c:v>207798</c:v>
                </c:pt>
                <c:pt idx="303">
                  <c:v>9250000</c:v>
                </c:pt>
                <c:pt idx="304">
                  <c:v>2348783</c:v>
                </c:pt>
                <c:pt idx="305">
                  <c:v>14445313</c:v>
                </c:pt>
                <c:pt idx="306">
                  <c:v>5239437</c:v>
                </c:pt>
                <c:pt idx="307">
                  <c:v>874636</c:v>
                </c:pt>
                <c:pt idx="308">
                  <c:v>10991957</c:v>
                </c:pt>
                <c:pt idx="309">
                  <c:v>925000</c:v>
                </c:pt>
                <c:pt idx="310">
                  <c:v>1921320</c:v>
                </c:pt>
                <c:pt idx="311">
                  <c:v>15330435</c:v>
                </c:pt>
                <c:pt idx="312">
                  <c:v>10203755</c:v>
                </c:pt>
                <c:pt idx="313">
                  <c:v>5318313</c:v>
                </c:pt>
                <c:pt idx="314">
                  <c:v>13219250</c:v>
                </c:pt>
                <c:pt idx="315">
                  <c:v>2328530</c:v>
                </c:pt>
                <c:pt idx="316">
                  <c:v>6000000</c:v>
                </c:pt>
                <c:pt idx="317">
                  <c:v>6333333</c:v>
                </c:pt>
                <c:pt idx="318">
                  <c:v>3517200</c:v>
                </c:pt>
                <c:pt idx="319">
                  <c:v>3578880</c:v>
                </c:pt>
                <c:pt idx="320">
                  <c:v>5782450</c:v>
                </c:pt>
                <c:pt idx="321">
                  <c:v>35166</c:v>
                </c:pt>
                <c:pt idx="322">
                  <c:v>18500000</c:v>
                </c:pt>
                <c:pt idx="323">
                  <c:v>11242000</c:v>
                </c:pt>
                <c:pt idx="324">
                  <c:v>980431</c:v>
                </c:pt>
                <c:pt idx="325">
                  <c:v>8950000</c:v>
                </c:pt>
                <c:pt idx="326">
                  <c:v>12000000</c:v>
                </c:pt>
                <c:pt idx="327">
                  <c:v>4096950</c:v>
                </c:pt>
                <c:pt idx="328">
                  <c:v>2593440</c:v>
                </c:pt>
                <c:pt idx="329">
                  <c:v>10000000</c:v>
                </c:pt>
                <c:pt idx="330">
                  <c:v>259526</c:v>
                </c:pt>
                <c:pt idx="331">
                  <c:v>15730338</c:v>
                </c:pt>
                <c:pt idx="332">
                  <c:v>12606250</c:v>
                </c:pt>
                <c:pt idx="333">
                  <c:v>3241800</c:v>
                </c:pt>
                <c:pt idx="334">
                  <c:v>14153652</c:v>
                </c:pt>
                <c:pt idx="335">
                  <c:v>9424084</c:v>
                </c:pt>
                <c:pt idx="336">
                  <c:v>13550000</c:v>
                </c:pt>
                <c:pt idx="337">
                  <c:v>12250000</c:v>
                </c:pt>
                <c:pt idx="338">
                  <c:v>3140517</c:v>
                </c:pt>
                <c:pt idx="339">
                  <c:v>2730000</c:v>
                </c:pt>
                <c:pt idx="340">
                  <c:v>7806971</c:v>
                </c:pt>
                <c:pt idx="341">
                  <c:v>17145838</c:v>
                </c:pt>
                <c:pt idx="342">
                  <c:v>4788840</c:v>
                </c:pt>
                <c:pt idx="343">
                  <c:v>11000000</c:v>
                </c:pt>
                <c:pt idx="344">
                  <c:v>14382023</c:v>
                </c:pt>
                <c:pt idx="345">
                  <c:v>13253012</c:v>
                </c:pt>
                <c:pt idx="346">
                  <c:v>15500000</c:v>
                </c:pt>
                <c:pt idx="347">
                  <c:v>1296240</c:v>
                </c:pt>
                <c:pt idx="348">
                  <c:v>4351320</c:v>
                </c:pt>
                <c:pt idx="349">
                  <c:v>1406520</c:v>
                </c:pt>
                <c:pt idx="350">
                  <c:v>21165675</c:v>
                </c:pt>
                <c:pt idx="351">
                  <c:v>2898000</c:v>
                </c:pt>
                <c:pt idx="352">
                  <c:v>2613600</c:v>
                </c:pt>
                <c:pt idx="353">
                  <c:v>2318280</c:v>
                </c:pt>
                <c:pt idx="354">
                  <c:v>4000000</c:v>
                </c:pt>
                <c:pt idx="355">
                  <c:v>1015696</c:v>
                </c:pt>
                <c:pt idx="356">
                  <c:v>980431</c:v>
                </c:pt>
                <c:pt idx="357">
                  <c:v>8400000</c:v>
                </c:pt>
                <c:pt idx="358">
                  <c:v>5443918</c:v>
                </c:pt>
                <c:pt idx="359">
                  <c:v>5229454</c:v>
                </c:pt>
                <c:pt idx="360">
                  <c:v>3267120</c:v>
                </c:pt>
                <c:pt idx="361">
                  <c:v>17145838</c:v>
                </c:pt>
                <c:pt idx="362">
                  <c:v>23180275</c:v>
                </c:pt>
                <c:pt idx="363">
                  <c:v>18735364</c:v>
                </c:pt>
                <c:pt idx="364">
                  <c:v>22116750</c:v>
                </c:pt>
                <c:pt idx="365">
                  <c:v>3730653</c:v>
                </c:pt>
                <c:pt idx="366">
                  <c:v>3533333</c:v>
                </c:pt>
                <c:pt idx="367">
                  <c:v>5628000</c:v>
                </c:pt>
                <c:pt idx="368">
                  <c:v>3678319</c:v>
                </c:pt>
                <c:pt idx="369">
                  <c:v>6286408</c:v>
                </c:pt>
                <c:pt idx="370">
                  <c:v>4625000</c:v>
                </c:pt>
                <c:pt idx="371">
                  <c:v>26540100</c:v>
                </c:pt>
                <c:pt idx="372">
                  <c:v>7400000</c:v>
                </c:pt>
                <c:pt idx="373">
                  <c:v>2121288</c:v>
                </c:pt>
                <c:pt idx="374">
                  <c:v>173099</c:v>
                </c:pt>
                <c:pt idx="375">
                  <c:v>10361445</c:v>
                </c:pt>
                <c:pt idx="376">
                  <c:v>25000000</c:v>
                </c:pt>
                <c:pt idx="377">
                  <c:v>17145838</c:v>
                </c:pt>
                <c:pt idx="378">
                  <c:v>14956522</c:v>
                </c:pt>
                <c:pt idx="379">
                  <c:v>11483254</c:v>
                </c:pt>
                <c:pt idx="380">
                  <c:v>2463840</c:v>
                </c:pt>
                <c:pt idx="381">
                  <c:v>11750000</c:v>
                </c:pt>
                <c:pt idx="382">
                  <c:v>12500000</c:v>
                </c:pt>
                <c:pt idx="383">
                  <c:v>15200000</c:v>
                </c:pt>
                <c:pt idx="384">
                  <c:v>12250000</c:v>
                </c:pt>
                <c:pt idx="385">
                  <c:v>1655880</c:v>
                </c:pt>
                <c:pt idx="386">
                  <c:v>20869566</c:v>
                </c:pt>
                <c:pt idx="387">
                  <c:v>8800000</c:v>
                </c:pt>
                <c:pt idx="388">
                  <c:v>11286518</c:v>
                </c:pt>
                <c:pt idx="389">
                  <c:v>5332800</c:v>
                </c:pt>
                <c:pt idx="390">
                  <c:v>11233146</c:v>
                </c:pt>
                <c:pt idx="391">
                  <c:v>2898000</c:v>
                </c:pt>
                <c:pt idx="392">
                  <c:v>6552961</c:v>
                </c:pt>
                <c:pt idx="393">
                  <c:v>17200000</c:v>
                </c:pt>
                <c:pt idx="394">
                  <c:v>12385364</c:v>
                </c:pt>
                <c:pt idx="395">
                  <c:v>8269663</c:v>
                </c:pt>
                <c:pt idx="396">
                  <c:v>1358500</c:v>
                </c:pt>
                <c:pt idx="397">
                  <c:v>8000000</c:v>
                </c:pt>
                <c:pt idx="398">
                  <c:v>22116750</c:v>
                </c:pt>
                <c:pt idx="399">
                  <c:v>17000000</c:v>
                </c:pt>
                <c:pt idx="400">
                  <c:v>20575005</c:v>
                </c:pt>
                <c:pt idx="401">
                  <c:v>7000000</c:v>
                </c:pt>
                <c:pt idx="402">
                  <c:v>2708582</c:v>
                </c:pt>
                <c:pt idx="403">
                  <c:v>21323252</c:v>
                </c:pt>
                <c:pt idx="404">
                  <c:v>4317720</c:v>
                </c:pt>
                <c:pt idx="405">
                  <c:v>22868827</c:v>
                </c:pt>
                <c:pt idx="406">
                  <c:v>20072033</c:v>
                </c:pt>
                <c:pt idx="407">
                  <c:v>15050000</c:v>
                </c:pt>
                <c:pt idx="408">
                  <c:v>23200000</c:v>
                </c:pt>
                <c:pt idx="409">
                  <c:v>13333333</c:v>
                </c:pt>
                <c:pt idx="410">
                  <c:v>2240880</c:v>
                </c:pt>
                <c:pt idx="411">
                  <c:v>21165675</c:v>
                </c:pt>
                <c:pt idx="412">
                  <c:v>22116750</c:v>
                </c:pt>
                <c:pt idx="413">
                  <c:v>21165675</c:v>
                </c:pt>
                <c:pt idx="414">
                  <c:v>5374320</c:v>
                </c:pt>
                <c:pt idx="415">
                  <c:v>4826160</c:v>
                </c:pt>
                <c:pt idx="416">
                  <c:v>15891725</c:v>
                </c:pt>
                <c:pt idx="417">
                  <c:v>21165675</c:v>
                </c:pt>
                <c:pt idx="418">
                  <c:v>26540100</c:v>
                </c:pt>
                <c:pt idx="419">
                  <c:v>14000000</c:v>
                </c:pt>
                <c:pt idx="420">
                  <c:v>20140839</c:v>
                </c:pt>
                <c:pt idx="421">
                  <c:v>16073140</c:v>
                </c:pt>
                <c:pt idx="422">
                  <c:v>2223600</c:v>
                </c:pt>
                <c:pt idx="423">
                  <c:v>16663575</c:v>
                </c:pt>
                <c:pt idx="424">
                  <c:v>12000000</c:v>
                </c:pt>
                <c:pt idx="425">
                  <c:v>24559380</c:v>
                </c:pt>
                <c:pt idx="426">
                  <c:v>2995421</c:v>
                </c:pt>
                <c:pt idx="427">
                  <c:v>22116750</c:v>
                </c:pt>
                <c:pt idx="428">
                  <c:v>16957900</c:v>
                </c:pt>
                <c:pt idx="429">
                  <c:v>12000000</c:v>
                </c:pt>
                <c:pt idx="430">
                  <c:v>6006600</c:v>
                </c:pt>
                <c:pt idx="431">
                  <c:v>18314532</c:v>
                </c:pt>
                <c:pt idx="432">
                  <c:v>17552209</c:v>
                </c:pt>
                <c:pt idx="433">
                  <c:v>26540100</c:v>
                </c:pt>
                <c:pt idx="434">
                  <c:v>5960160</c:v>
                </c:pt>
                <c:pt idx="435">
                  <c:v>17638063</c:v>
                </c:pt>
                <c:pt idx="436">
                  <c:v>12112359</c:v>
                </c:pt>
                <c:pt idx="437">
                  <c:v>17638063</c:v>
                </c:pt>
                <c:pt idx="438">
                  <c:v>30963450</c:v>
                </c:pt>
                <c:pt idx="439">
                  <c:v>24328425</c:v>
                </c:pt>
                <c:pt idx="440">
                  <c:v>16957900</c:v>
                </c:pt>
                <c:pt idx="441">
                  <c:v>26540100</c:v>
                </c:pt>
                <c:pt idx="442">
                  <c:v>22116750</c:v>
                </c:pt>
                <c:pt idx="443">
                  <c:v>6587132</c:v>
                </c:pt>
                <c:pt idx="444">
                  <c:v>26540100</c:v>
                </c:pt>
                <c:pt idx="445">
                  <c:v>26540100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95-6E4D-BE7A-28D551252172}"/>
            </c:ext>
          </c:extLst>
        </c:ser>
        <c:ser>
          <c:idx val="1"/>
          <c:order val="1"/>
          <c:tx>
            <c:strRef>
              <c:f>'New Regression Equation'!$R$2</c:f>
              <c:strCache>
                <c:ptCount val="1"/>
                <c:pt idx="0">
                  <c:v>Regression Equation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'New Regression Equation'!$B$3:$B$448</c:f>
              <c:strCache>
                <c:ptCount val="446"/>
                <c:pt idx="0">
                  <c:v>Patricio Garino</c:v>
                </c:pt>
                <c:pt idx="1">
                  <c:v>Ben Bentil</c:v>
                </c:pt>
                <c:pt idx="2">
                  <c:v>Aaron Harrison</c:v>
                </c:pt>
                <c:pt idx="3">
                  <c:v>John Lucas III</c:v>
                </c:pt>
                <c:pt idx="4">
                  <c:v>Michael Gbinije</c:v>
                </c:pt>
                <c:pt idx="5">
                  <c:v>Alonzo Gee</c:v>
                </c:pt>
                <c:pt idx="6">
                  <c:v>Isaiah Taylor</c:v>
                </c:pt>
                <c:pt idx="7">
                  <c:v>Kyle Wiltjer</c:v>
                </c:pt>
                <c:pt idx="8">
                  <c:v>Georges Niang</c:v>
                </c:pt>
                <c:pt idx="9">
                  <c:v>Ronnie Price</c:v>
                </c:pt>
                <c:pt idx="10">
                  <c:v>Mike Tobey</c:v>
                </c:pt>
                <c:pt idx="11">
                  <c:v>Stephen Zimmerman</c:v>
                </c:pt>
                <c:pt idx="12">
                  <c:v>Joel Anthony</c:v>
                </c:pt>
                <c:pt idx="13">
                  <c:v>Daniel Ochefu</c:v>
                </c:pt>
                <c:pt idx="14">
                  <c:v>Anderson Varejao</c:v>
                </c:pt>
                <c:pt idx="15">
                  <c:v>Brice Johnson</c:v>
                </c:pt>
                <c:pt idx="16">
                  <c:v>Mike Miller</c:v>
                </c:pt>
                <c:pt idx="17">
                  <c:v>Diamond Stone</c:v>
                </c:pt>
                <c:pt idx="18">
                  <c:v>Jordan Mickey</c:v>
                </c:pt>
                <c:pt idx="19">
                  <c:v>Bruno Caboclo</c:v>
                </c:pt>
                <c:pt idx="20">
                  <c:v>Deyonta Davis</c:v>
                </c:pt>
                <c:pt idx="21">
                  <c:v>Ryan Kelly</c:v>
                </c:pt>
                <c:pt idx="22">
                  <c:v>Nick Collison</c:v>
                </c:pt>
                <c:pt idx="23">
                  <c:v>Jordan Hill</c:v>
                </c:pt>
                <c:pt idx="24">
                  <c:v>Cole Aldrich</c:v>
                </c:pt>
                <c:pt idx="25">
                  <c:v>Damjan Rudez</c:v>
                </c:pt>
                <c:pt idx="26">
                  <c:v>Joel Bolomboy</c:v>
                </c:pt>
                <c:pt idx="27">
                  <c:v>Lamar Patterson</c:v>
                </c:pt>
                <c:pt idx="28">
                  <c:v>Tim Quarterman</c:v>
                </c:pt>
                <c:pt idx="29">
                  <c:v>Marshall Plumlee</c:v>
                </c:pt>
                <c:pt idx="30">
                  <c:v>Damian Jones</c:v>
                </c:pt>
                <c:pt idx="31">
                  <c:v>Udonis Haslem</c:v>
                </c:pt>
                <c:pt idx="32">
                  <c:v>Demetrius Jackson</c:v>
                </c:pt>
                <c:pt idx="33">
                  <c:v>Rakeem Christmas</c:v>
                </c:pt>
                <c:pt idx="34">
                  <c:v>Joe Young</c:v>
                </c:pt>
                <c:pt idx="35">
                  <c:v>Treveon Graham</c:v>
                </c:pt>
                <c:pt idx="36">
                  <c:v>Jake Layman</c:v>
                </c:pt>
                <c:pt idx="37">
                  <c:v>Chris McCullough</c:v>
                </c:pt>
                <c:pt idx="38">
                  <c:v>Metta World Peace</c:v>
                </c:pt>
                <c:pt idx="39">
                  <c:v>James Young</c:v>
                </c:pt>
                <c:pt idx="40">
                  <c:v>Chris Andersen</c:v>
                </c:pt>
                <c:pt idx="41">
                  <c:v>Greivis Vasquez</c:v>
                </c:pt>
                <c:pt idx="42">
                  <c:v>Bobby Brown</c:v>
                </c:pt>
                <c:pt idx="43">
                  <c:v>Mike Scott</c:v>
                </c:pt>
                <c:pt idx="44">
                  <c:v>Raul Neto</c:v>
                </c:pt>
                <c:pt idx="45">
                  <c:v>Pat Connaughton</c:v>
                </c:pt>
                <c:pt idx="46">
                  <c:v>Kevon Looney</c:v>
                </c:pt>
                <c:pt idx="47">
                  <c:v>Miles Plumlee</c:v>
                </c:pt>
                <c:pt idx="48">
                  <c:v>DeAndre Liggins</c:v>
                </c:pt>
                <c:pt idx="49">
                  <c:v>Bryn Forbes</c:v>
                </c:pt>
                <c:pt idx="50">
                  <c:v>Andrew Nicholson</c:v>
                </c:pt>
                <c:pt idx="51">
                  <c:v>Christian Wood</c:v>
                </c:pt>
                <c:pt idx="52">
                  <c:v>DeAndre' Bembry</c:v>
                </c:pt>
                <c:pt idx="53">
                  <c:v>Marcelo Huertas</c:v>
                </c:pt>
                <c:pt idx="54">
                  <c:v>Tomas Satoransky</c:v>
                </c:pt>
                <c:pt idx="55">
                  <c:v>Wesley Johnson</c:v>
                </c:pt>
                <c:pt idx="56">
                  <c:v>Omer Asik</c:v>
                </c:pt>
                <c:pt idx="57">
                  <c:v>James Jones</c:v>
                </c:pt>
                <c:pt idx="58">
                  <c:v>James Michael McAdoo</c:v>
                </c:pt>
                <c:pt idx="59">
                  <c:v>Kyle Singler</c:v>
                </c:pt>
                <c:pt idx="60">
                  <c:v>Nicolas Brussino</c:v>
                </c:pt>
                <c:pt idx="61">
                  <c:v>Chinanu Onuaku</c:v>
                </c:pt>
                <c:pt idx="62">
                  <c:v>Okaro White</c:v>
                </c:pt>
                <c:pt idx="63">
                  <c:v>Alan Anderson</c:v>
                </c:pt>
                <c:pt idx="64">
                  <c:v>Jeff Withey</c:v>
                </c:pt>
                <c:pt idx="65">
                  <c:v>Semaj Christon</c:v>
                </c:pt>
                <c:pt idx="66">
                  <c:v>Lavoy Allen</c:v>
                </c:pt>
                <c:pt idx="67">
                  <c:v>Salah Mejri</c:v>
                </c:pt>
                <c:pt idx="68">
                  <c:v>Fred VanVleet</c:v>
                </c:pt>
                <c:pt idx="69">
                  <c:v>Andrew Bogut</c:v>
                </c:pt>
                <c:pt idx="70">
                  <c:v>Jarrett Jack</c:v>
                </c:pt>
                <c:pt idx="71">
                  <c:v>Sasha Vujacic</c:v>
                </c:pt>
                <c:pt idx="72">
                  <c:v>Jakob Poeltl</c:v>
                </c:pt>
                <c:pt idx="73">
                  <c:v>Maurice Ndour</c:v>
                </c:pt>
                <c:pt idx="74">
                  <c:v>Briante Weber</c:v>
                </c:pt>
                <c:pt idx="75">
                  <c:v>Henry Ellenson</c:v>
                </c:pt>
                <c:pt idx="76">
                  <c:v>Paul Pierce</c:v>
                </c:pt>
                <c:pt idx="77">
                  <c:v>Nicolas Laprovittola</c:v>
                </c:pt>
                <c:pt idx="78">
                  <c:v>Darrun Hilliard</c:v>
                </c:pt>
                <c:pt idx="79">
                  <c:v>Norris Cole</c:v>
                </c:pt>
                <c:pt idx="80">
                  <c:v>Jose Calderon</c:v>
                </c:pt>
                <c:pt idx="81">
                  <c:v>Dragan Bender</c:v>
                </c:pt>
                <c:pt idx="82">
                  <c:v>Jared Sullinger</c:v>
                </c:pt>
                <c:pt idx="83">
                  <c:v>Dejounte Murray</c:v>
                </c:pt>
                <c:pt idx="84">
                  <c:v>Kyle Anderson</c:v>
                </c:pt>
                <c:pt idx="85">
                  <c:v>Rashad Vaughn</c:v>
                </c:pt>
                <c:pt idx="86">
                  <c:v>Adreian Payne</c:v>
                </c:pt>
                <c:pt idx="87">
                  <c:v>Brian Roberts</c:v>
                </c:pt>
                <c:pt idx="88">
                  <c:v>Tyler Zeller</c:v>
                </c:pt>
                <c:pt idx="89">
                  <c:v>Tyus Jones</c:v>
                </c:pt>
                <c:pt idx="90">
                  <c:v>Malachi Richardson</c:v>
                </c:pt>
                <c:pt idx="91">
                  <c:v>Malik Beasley</c:v>
                </c:pt>
                <c:pt idx="92">
                  <c:v>Jonas Jerebko</c:v>
                </c:pt>
                <c:pt idx="93">
                  <c:v>Kris Dunn</c:v>
                </c:pt>
                <c:pt idx="94">
                  <c:v>Anthony Brown</c:v>
                </c:pt>
                <c:pt idx="95">
                  <c:v>Jarell Martin</c:v>
                </c:pt>
                <c:pt idx="96">
                  <c:v>Patrick McCaw</c:v>
                </c:pt>
                <c:pt idx="97">
                  <c:v>Thon Maker</c:v>
                </c:pt>
                <c:pt idx="98">
                  <c:v>Kay Felder</c:v>
                </c:pt>
                <c:pt idx="99">
                  <c:v>Shabazz Napier</c:v>
                </c:pt>
                <c:pt idx="100">
                  <c:v>Ron Baker</c:v>
                </c:pt>
                <c:pt idx="101">
                  <c:v>Jason Terry</c:v>
                </c:pt>
                <c:pt idx="102">
                  <c:v>Pascal Siakam</c:v>
                </c:pt>
                <c:pt idx="103">
                  <c:v>Brandon Rush</c:v>
                </c:pt>
                <c:pt idx="104">
                  <c:v>Tyler Ennis</c:v>
                </c:pt>
                <c:pt idx="105">
                  <c:v>Dorian Finney-Smith</c:v>
                </c:pt>
                <c:pt idx="106">
                  <c:v>Ed Davis</c:v>
                </c:pt>
                <c:pt idx="107">
                  <c:v>Pierre Jackson</c:v>
                </c:pt>
                <c:pt idx="108">
                  <c:v>Donatas Motiejunas</c:v>
                </c:pt>
                <c:pt idx="109">
                  <c:v>Jordan McRae</c:v>
                </c:pt>
                <c:pt idx="110">
                  <c:v>Lucas Nogueira</c:v>
                </c:pt>
                <c:pt idx="111">
                  <c:v>Stanley Johnson</c:v>
                </c:pt>
                <c:pt idx="112">
                  <c:v>Jarrod Uthoff</c:v>
                </c:pt>
                <c:pt idx="113">
                  <c:v>Noah Vonleh</c:v>
                </c:pt>
                <c:pt idx="114">
                  <c:v>Davis Bertans</c:v>
                </c:pt>
                <c:pt idx="115">
                  <c:v>C.J. Watson</c:v>
                </c:pt>
                <c:pt idx="116">
                  <c:v>Corey Brewer</c:v>
                </c:pt>
                <c:pt idx="117">
                  <c:v>Reggie Bullock</c:v>
                </c:pt>
                <c:pt idx="118">
                  <c:v>Isaiah Canaan</c:v>
                </c:pt>
                <c:pt idx="119">
                  <c:v>Boris Diaw</c:v>
                </c:pt>
                <c:pt idx="120">
                  <c:v>Roy Hibbert</c:v>
                </c:pt>
                <c:pt idx="121">
                  <c:v>David West</c:v>
                </c:pt>
                <c:pt idx="122">
                  <c:v>Kris Humphries</c:v>
                </c:pt>
                <c:pt idx="123">
                  <c:v>Kevin Seraphin</c:v>
                </c:pt>
                <c:pt idx="124">
                  <c:v>Jarell Eddie</c:v>
                </c:pt>
                <c:pt idx="125">
                  <c:v>Cristiano Felicio</c:v>
                </c:pt>
                <c:pt idx="126">
                  <c:v>Luke Babbitt</c:v>
                </c:pt>
                <c:pt idx="127">
                  <c:v>Mario Hezonja</c:v>
                </c:pt>
                <c:pt idx="128">
                  <c:v>Tiago Splitter</c:v>
                </c:pt>
                <c:pt idx="129">
                  <c:v>Juan Hernangomez</c:v>
                </c:pt>
                <c:pt idx="130">
                  <c:v>Aron Baynes</c:v>
                </c:pt>
                <c:pt idx="131">
                  <c:v>Josh McRoberts</c:v>
                </c:pt>
                <c:pt idx="132">
                  <c:v>Anthony Bennett</c:v>
                </c:pt>
                <c:pt idx="133">
                  <c:v>Trey Burke</c:v>
                </c:pt>
                <c:pt idx="134">
                  <c:v>Aaron Brooks</c:v>
                </c:pt>
                <c:pt idx="135">
                  <c:v>Thomas Robinson</c:v>
                </c:pt>
                <c:pt idx="136">
                  <c:v>Joakim Noah</c:v>
                </c:pt>
                <c:pt idx="137">
                  <c:v>Wayne Selden</c:v>
                </c:pt>
                <c:pt idx="138">
                  <c:v>Luis Scola</c:v>
                </c:pt>
                <c:pt idx="139">
                  <c:v>Shaun Livingston</c:v>
                </c:pt>
                <c:pt idx="140">
                  <c:v>Denzel Valentine</c:v>
                </c:pt>
                <c:pt idx="141">
                  <c:v>Hollis Thompson</c:v>
                </c:pt>
                <c:pt idx="142">
                  <c:v>Cheick Diallo</c:v>
                </c:pt>
                <c:pt idx="143">
                  <c:v>Dewayne Dedmon</c:v>
                </c:pt>
                <c:pt idx="144">
                  <c:v>Mike Dunleavy</c:v>
                </c:pt>
                <c:pt idx="145">
                  <c:v>Randy Foye</c:v>
                </c:pt>
                <c:pt idx="146">
                  <c:v>Omri Casspi</c:v>
                </c:pt>
                <c:pt idx="147">
                  <c:v>Cameron Payne</c:v>
                </c:pt>
                <c:pt idx="148">
                  <c:v>Chasson Randle</c:v>
                </c:pt>
                <c:pt idx="149">
                  <c:v>Willie Reed</c:v>
                </c:pt>
                <c:pt idx="150">
                  <c:v>Alexis Ajinca</c:v>
                </c:pt>
                <c:pt idx="151">
                  <c:v>Malcolm Delaney</c:v>
                </c:pt>
                <c:pt idx="152">
                  <c:v>Joffrey Lauvergne</c:v>
                </c:pt>
                <c:pt idx="153">
                  <c:v>Meyers Leonard</c:v>
                </c:pt>
                <c:pt idx="154">
                  <c:v>Anthony Morrow</c:v>
                </c:pt>
                <c:pt idx="155">
                  <c:v>Boban Marjanovic</c:v>
                </c:pt>
                <c:pt idx="156">
                  <c:v>Jerami Grant</c:v>
                </c:pt>
                <c:pt idx="157">
                  <c:v>Terry Rozier</c:v>
                </c:pt>
                <c:pt idx="158">
                  <c:v>Paul Zipser</c:v>
                </c:pt>
                <c:pt idx="159">
                  <c:v>Quinn Cook</c:v>
                </c:pt>
                <c:pt idx="160">
                  <c:v>Gerald Green</c:v>
                </c:pt>
                <c:pt idx="161">
                  <c:v>Brandon Bass</c:v>
                </c:pt>
                <c:pt idx="162">
                  <c:v>Delon Wright</c:v>
                </c:pt>
                <c:pt idx="163">
                  <c:v>Georgios Papagiannis</c:v>
                </c:pt>
                <c:pt idx="164">
                  <c:v>Ian Mahinmi</c:v>
                </c:pt>
                <c:pt idx="165">
                  <c:v>Richard Jefferson</c:v>
                </c:pt>
                <c:pt idx="166">
                  <c:v>Tarik Black</c:v>
                </c:pt>
                <c:pt idx="167">
                  <c:v>Jason Smith</c:v>
                </c:pt>
                <c:pt idx="168">
                  <c:v>Beno Udrih</c:v>
                </c:pt>
                <c:pt idx="169">
                  <c:v>Quincy Acy</c:v>
                </c:pt>
                <c:pt idx="170">
                  <c:v>Jerian Grant</c:v>
                </c:pt>
                <c:pt idx="171">
                  <c:v>Andrew Harrison</c:v>
                </c:pt>
                <c:pt idx="172">
                  <c:v>Domantas Sabonis</c:v>
                </c:pt>
                <c:pt idx="173">
                  <c:v>Alex Abrines</c:v>
                </c:pt>
                <c:pt idx="174">
                  <c:v>David Nwaba</c:v>
                </c:pt>
                <c:pt idx="175">
                  <c:v>Lance Thomas</c:v>
                </c:pt>
                <c:pt idx="176">
                  <c:v>Bismack Biyombo</c:v>
                </c:pt>
                <c:pt idx="177">
                  <c:v>JaVale McGee</c:v>
                </c:pt>
                <c:pt idx="178">
                  <c:v>Derrick Williams</c:v>
                </c:pt>
                <c:pt idx="179">
                  <c:v>Luc Mbah a Moute</c:v>
                </c:pt>
                <c:pt idx="180">
                  <c:v>Zaza Pachulia</c:v>
                </c:pt>
                <c:pt idx="181">
                  <c:v>Dante Exum</c:v>
                </c:pt>
                <c:pt idx="182">
                  <c:v>Troy Williams</c:v>
                </c:pt>
                <c:pt idx="183">
                  <c:v>Jonathan Gibson</c:v>
                </c:pt>
                <c:pt idx="184">
                  <c:v>Mike Muscala</c:v>
                </c:pt>
                <c:pt idx="185">
                  <c:v>Nemanja Bjelica</c:v>
                </c:pt>
                <c:pt idx="186">
                  <c:v>Chandler Parsons</c:v>
                </c:pt>
                <c:pt idx="187">
                  <c:v>Spencer Hawes</c:v>
                </c:pt>
                <c:pt idx="188">
                  <c:v>Trey Lyles</c:v>
                </c:pt>
                <c:pt idx="189">
                  <c:v>Ramon Sessions</c:v>
                </c:pt>
                <c:pt idx="190">
                  <c:v>Jonathon Simmons</c:v>
                </c:pt>
                <c:pt idx="191">
                  <c:v>Mindaugas Kuzminskas</c:v>
                </c:pt>
                <c:pt idx="192">
                  <c:v>Leandro Barbosa</c:v>
                </c:pt>
                <c:pt idx="193">
                  <c:v>Kyle O'Quinn</c:v>
                </c:pt>
                <c:pt idx="194">
                  <c:v>Mirza Teletovic</c:v>
                </c:pt>
                <c:pt idx="195">
                  <c:v>Rodney McGruder</c:v>
                </c:pt>
                <c:pt idx="196">
                  <c:v>Timothe Luwawu-Cabarrot</c:v>
                </c:pt>
                <c:pt idx="197">
                  <c:v>Darrell Arthur</c:v>
                </c:pt>
                <c:pt idx="198">
                  <c:v>Sam Dekker</c:v>
                </c:pt>
                <c:pt idx="199">
                  <c:v>Amir Johnson</c:v>
                </c:pt>
                <c:pt idx="200">
                  <c:v>Marcus Thornton</c:v>
                </c:pt>
                <c:pt idx="201">
                  <c:v>Jaylen Brown</c:v>
                </c:pt>
                <c:pt idx="202">
                  <c:v>Dante Cunningham</c:v>
                </c:pt>
                <c:pt idx="203">
                  <c:v>Andre Roberson</c:v>
                </c:pt>
                <c:pt idx="204">
                  <c:v>Kosta Koufos</c:v>
                </c:pt>
                <c:pt idx="205">
                  <c:v>Michael Carter-Williams</c:v>
                </c:pt>
                <c:pt idx="206">
                  <c:v>Devin Harris</c:v>
                </c:pt>
                <c:pt idx="207">
                  <c:v>Dwight Powell</c:v>
                </c:pt>
                <c:pt idx="208">
                  <c:v>Raymond Felton</c:v>
                </c:pt>
                <c:pt idx="209">
                  <c:v>Alec Burks</c:v>
                </c:pt>
                <c:pt idx="210">
                  <c:v>Brandan Wright</c:v>
                </c:pt>
                <c:pt idx="211">
                  <c:v>Ian Clark</c:v>
                </c:pt>
                <c:pt idx="212">
                  <c:v>Bobby Portis</c:v>
                </c:pt>
                <c:pt idx="213">
                  <c:v>Jared Dudley</c:v>
                </c:pt>
                <c:pt idx="214">
                  <c:v>John Henson</c:v>
                </c:pt>
                <c:pt idx="215">
                  <c:v>Patrick Patterson</c:v>
                </c:pt>
                <c:pt idx="216">
                  <c:v>Justin Hamilton</c:v>
                </c:pt>
                <c:pt idx="217">
                  <c:v>T.J. McConnell</c:v>
                </c:pt>
                <c:pt idx="218">
                  <c:v>Josh Huestis</c:v>
                </c:pt>
                <c:pt idx="219">
                  <c:v>Solomon Hill</c:v>
                </c:pt>
                <c:pt idx="220">
                  <c:v>Justin Anderson</c:v>
                </c:pt>
                <c:pt idx="221">
                  <c:v>Tim Frazier</c:v>
                </c:pt>
                <c:pt idx="222">
                  <c:v>Anthony Tolliver</c:v>
                </c:pt>
                <c:pt idx="223">
                  <c:v>Brandon Jennings</c:v>
                </c:pt>
                <c:pt idx="224">
                  <c:v>Larry Nance Jr.</c:v>
                </c:pt>
                <c:pt idx="225">
                  <c:v>Matt Barnes</c:v>
                </c:pt>
                <c:pt idx="226">
                  <c:v>Joe Ingles</c:v>
                </c:pt>
                <c:pt idx="227">
                  <c:v>Rodney Stuckey</c:v>
                </c:pt>
                <c:pt idx="228">
                  <c:v>Thabo Sefolosha</c:v>
                </c:pt>
                <c:pt idx="229">
                  <c:v>Tyler Ulis</c:v>
                </c:pt>
                <c:pt idx="230">
                  <c:v>David Lee</c:v>
                </c:pt>
                <c:pt idx="231">
                  <c:v>Danny Green</c:v>
                </c:pt>
                <c:pt idx="232">
                  <c:v>Spencer Dinwiddie</c:v>
                </c:pt>
                <c:pt idx="233">
                  <c:v>Isaiah Whitehead</c:v>
                </c:pt>
                <c:pt idx="234">
                  <c:v>Timofey Mozgov</c:v>
                </c:pt>
                <c:pt idx="235">
                  <c:v>Alan Williams</c:v>
                </c:pt>
                <c:pt idx="236">
                  <c:v>Iman Shumpert</c:v>
                </c:pt>
                <c:pt idx="237">
                  <c:v>Ivica Zubac</c:v>
                </c:pt>
                <c:pt idx="238">
                  <c:v>Manu Ginobili</c:v>
                </c:pt>
                <c:pt idx="239">
                  <c:v>Matthew Dellavedova</c:v>
                </c:pt>
                <c:pt idx="240">
                  <c:v>Luol Deng</c:v>
                </c:pt>
                <c:pt idx="241">
                  <c:v>Andre Iguodala</c:v>
                </c:pt>
                <c:pt idx="242">
                  <c:v>Justin Holiday</c:v>
                </c:pt>
                <c:pt idx="243">
                  <c:v>Shelvin Mack</c:v>
                </c:pt>
                <c:pt idx="244">
                  <c:v>Garrett Temple</c:v>
                </c:pt>
                <c:pt idx="245">
                  <c:v>Sergio Rodriguez</c:v>
                </c:pt>
                <c:pt idx="246">
                  <c:v>Rajon Rondo</c:v>
                </c:pt>
                <c:pt idx="247">
                  <c:v>D.J. Augustin</c:v>
                </c:pt>
                <c:pt idx="248">
                  <c:v>Langston Galloway</c:v>
                </c:pt>
                <c:pt idx="249">
                  <c:v>Vince Carter</c:v>
                </c:pt>
                <c:pt idx="250">
                  <c:v>Alex Len</c:v>
                </c:pt>
                <c:pt idx="251">
                  <c:v>Ben McLemore</c:v>
                </c:pt>
                <c:pt idx="252">
                  <c:v>Al Jefferson</c:v>
                </c:pt>
                <c:pt idx="253">
                  <c:v>Willie Cauley-Stein</c:v>
                </c:pt>
                <c:pt idx="254">
                  <c:v>Tristan Thompson</c:v>
                </c:pt>
                <c:pt idx="255">
                  <c:v>Shawn Long</c:v>
                </c:pt>
                <c:pt idx="256">
                  <c:v>Caris LeVert</c:v>
                </c:pt>
                <c:pt idx="257">
                  <c:v>Troy Daniels</c:v>
                </c:pt>
                <c:pt idx="258">
                  <c:v>Joe Harris</c:v>
                </c:pt>
                <c:pt idx="259">
                  <c:v>Willy Hernangomez</c:v>
                </c:pt>
                <c:pt idx="260">
                  <c:v>Norman Powell</c:v>
                </c:pt>
                <c:pt idx="261">
                  <c:v>Arron Afflalo</c:v>
                </c:pt>
                <c:pt idx="262">
                  <c:v>Tyson Chandler</c:v>
                </c:pt>
                <c:pt idx="263">
                  <c:v>Monta Ellis</c:v>
                </c:pt>
                <c:pt idx="264">
                  <c:v>Tony Snell</c:v>
                </c:pt>
                <c:pt idx="265">
                  <c:v>Nerlens Noel</c:v>
                </c:pt>
                <c:pt idx="266">
                  <c:v>Marreese Speights</c:v>
                </c:pt>
                <c:pt idx="267">
                  <c:v>Rondae Hollis-Jefferson</c:v>
                </c:pt>
                <c:pt idx="268">
                  <c:v>Al-Farouq Aminu</c:v>
                </c:pt>
                <c:pt idx="269">
                  <c:v>Skal Labissiere</c:v>
                </c:pt>
                <c:pt idx="270">
                  <c:v>DeMarre Carroll</c:v>
                </c:pt>
                <c:pt idx="271">
                  <c:v>JaMychal Green</c:v>
                </c:pt>
                <c:pt idx="272">
                  <c:v>Dahntay Jones</c:v>
                </c:pt>
                <c:pt idx="273">
                  <c:v>Doug McDermott</c:v>
                </c:pt>
                <c:pt idx="274">
                  <c:v>Kelly Olynyk</c:v>
                </c:pt>
                <c:pt idx="275">
                  <c:v>Evan Turner</c:v>
                </c:pt>
                <c:pt idx="276">
                  <c:v>Montrezl Harrell</c:v>
                </c:pt>
                <c:pt idx="277">
                  <c:v>Channing Frye</c:v>
                </c:pt>
                <c:pt idx="278">
                  <c:v>Jodie Meeks</c:v>
                </c:pt>
                <c:pt idx="279">
                  <c:v>Tony Allen</c:v>
                </c:pt>
                <c:pt idx="280">
                  <c:v>Marquese Chriss</c:v>
                </c:pt>
                <c:pt idx="281">
                  <c:v>Jeff Green</c:v>
                </c:pt>
                <c:pt idx="282">
                  <c:v>Gerald Henderson</c:v>
                </c:pt>
                <c:pt idx="283">
                  <c:v>Jameer Nelson</c:v>
                </c:pt>
                <c:pt idx="284">
                  <c:v>Joe Johnson</c:v>
                </c:pt>
                <c:pt idx="285">
                  <c:v>Michael Kidd-Gilchrist</c:v>
                </c:pt>
                <c:pt idx="286">
                  <c:v>Cory Joseph</c:v>
                </c:pt>
                <c:pt idx="287">
                  <c:v>Brandon Ingram</c:v>
                </c:pt>
                <c:pt idx="288">
                  <c:v>Michael Beasley</c:v>
                </c:pt>
                <c:pt idx="289">
                  <c:v>Ish Smith</c:v>
                </c:pt>
                <c:pt idx="290">
                  <c:v>Nik Stauskas</c:v>
                </c:pt>
                <c:pt idx="291">
                  <c:v>Patty Mills</c:v>
                </c:pt>
                <c:pt idx="292">
                  <c:v>Patrick Beverley</c:v>
                </c:pt>
                <c:pt idx="293">
                  <c:v>Derrick Favors</c:v>
                </c:pt>
                <c:pt idx="294">
                  <c:v>E'Twaun Moore</c:v>
                </c:pt>
                <c:pt idx="295">
                  <c:v>Kenneth Faried</c:v>
                </c:pt>
                <c:pt idx="296">
                  <c:v>Jeremy Lamb</c:v>
                </c:pt>
                <c:pt idx="297">
                  <c:v>Richaun Holmes</c:v>
                </c:pt>
                <c:pt idx="298">
                  <c:v>Shabazz Muhammad</c:v>
                </c:pt>
                <c:pt idx="299">
                  <c:v>Jamal Murray</c:v>
                </c:pt>
                <c:pt idx="300">
                  <c:v>Ty Lawson</c:v>
                </c:pt>
                <c:pt idx="301">
                  <c:v>Maurice Harkless</c:v>
                </c:pt>
                <c:pt idx="302">
                  <c:v>Yogi Ferrell</c:v>
                </c:pt>
                <c:pt idx="303">
                  <c:v>Trevor Booker</c:v>
                </c:pt>
                <c:pt idx="304">
                  <c:v>Gorgui Dieng</c:v>
                </c:pt>
                <c:pt idx="305">
                  <c:v>Tony Parker</c:v>
                </c:pt>
                <c:pt idx="306">
                  <c:v>Kyle Korver</c:v>
                </c:pt>
                <c:pt idx="307">
                  <c:v>Josh Richardson</c:v>
                </c:pt>
                <c:pt idx="308">
                  <c:v>Jon Leuer</c:v>
                </c:pt>
                <c:pt idx="309">
                  <c:v>Malcolm Brogdon</c:v>
                </c:pt>
                <c:pt idx="310">
                  <c:v>Jusuf Nurkic</c:v>
                </c:pt>
                <c:pt idx="311">
                  <c:v>Draymond Green</c:v>
                </c:pt>
                <c:pt idx="312">
                  <c:v>Tyreke Evans</c:v>
                </c:pt>
                <c:pt idx="313">
                  <c:v>Cody Zeller</c:v>
                </c:pt>
                <c:pt idx="314">
                  <c:v>Robin Lopez</c:v>
                </c:pt>
                <c:pt idx="315">
                  <c:v>Mason Plumlee</c:v>
                </c:pt>
                <c:pt idx="316">
                  <c:v>Wayne Ellington</c:v>
                </c:pt>
                <c:pt idx="317">
                  <c:v>Marco Belinelli</c:v>
                </c:pt>
                <c:pt idx="318">
                  <c:v>Buddy Hield</c:v>
                </c:pt>
                <c:pt idx="319">
                  <c:v>Marcus Smart</c:v>
                </c:pt>
                <c:pt idx="320">
                  <c:v>Nikola Mirotic</c:v>
                </c:pt>
                <c:pt idx="321">
                  <c:v>Alex Poythress</c:v>
                </c:pt>
                <c:pt idx="322">
                  <c:v>Allen Crabbe</c:v>
                </c:pt>
                <c:pt idx="323">
                  <c:v>Courtney Lee</c:v>
                </c:pt>
                <c:pt idx="324">
                  <c:v>Terrence Jones</c:v>
                </c:pt>
                <c:pt idx="325">
                  <c:v>Taj Gibson</c:v>
                </c:pt>
                <c:pt idx="326">
                  <c:v>Marcin Gortat</c:v>
                </c:pt>
                <c:pt idx="327">
                  <c:v>J.J. Barea</c:v>
                </c:pt>
                <c:pt idx="328">
                  <c:v>Justise Winslow</c:v>
                </c:pt>
                <c:pt idx="329">
                  <c:v>Terrence Ross</c:v>
                </c:pt>
                <c:pt idx="330">
                  <c:v>Deron Williams</c:v>
                </c:pt>
                <c:pt idx="331">
                  <c:v>Kent Bazemore</c:v>
                </c:pt>
                <c:pt idx="332">
                  <c:v>Brandon Knight</c:v>
                </c:pt>
                <c:pt idx="333">
                  <c:v>Emmanuel Mudiay</c:v>
                </c:pt>
                <c:pt idx="334">
                  <c:v>Thaddeus Young</c:v>
                </c:pt>
                <c:pt idx="335">
                  <c:v>Jerryd Bayless</c:v>
                </c:pt>
                <c:pt idx="336">
                  <c:v>Ricky Rubio</c:v>
                </c:pt>
                <c:pt idx="337">
                  <c:v>Marvin Williams</c:v>
                </c:pt>
                <c:pt idx="338">
                  <c:v>Steven Adams</c:v>
                </c:pt>
                <c:pt idx="339">
                  <c:v>Frank Kaminsky</c:v>
                </c:pt>
                <c:pt idx="340">
                  <c:v>Trevor Ariza</c:v>
                </c:pt>
                <c:pt idx="341">
                  <c:v>Greg Monroe</c:v>
                </c:pt>
                <c:pt idx="342">
                  <c:v>Jahlil Okafor</c:v>
                </c:pt>
                <c:pt idx="343">
                  <c:v>Austin Rivers</c:v>
                </c:pt>
                <c:pt idx="344">
                  <c:v>Jonas Valanciunas</c:v>
                </c:pt>
                <c:pt idx="345">
                  <c:v>Jamal Crawford</c:v>
                </c:pt>
                <c:pt idx="346">
                  <c:v>Pau Gasol</c:v>
                </c:pt>
                <c:pt idx="347">
                  <c:v>Clint Capela</c:v>
                </c:pt>
                <c:pt idx="348">
                  <c:v>Aaron Gordon</c:v>
                </c:pt>
                <c:pt idx="349">
                  <c:v>Rodney Hood</c:v>
                </c:pt>
                <c:pt idx="350">
                  <c:v>DeAndre Jordan</c:v>
                </c:pt>
                <c:pt idx="351">
                  <c:v>Seth Curry</c:v>
                </c:pt>
                <c:pt idx="352">
                  <c:v>Elfrid Payton</c:v>
                </c:pt>
                <c:pt idx="353">
                  <c:v>Dario Saric</c:v>
                </c:pt>
                <c:pt idx="354">
                  <c:v>James Johnson</c:v>
                </c:pt>
                <c:pt idx="355">
                  <c:v>Robert Covington</c:v>
                </c:pt>
                <c:pt idx="356">
                  <c:v>Sean Kilpatrick</c:v>
                </c:pt>
                <c:pt idx="357">
                  <c:v>Ersan Ilyasova</c:v>
                </c:pt>
                <c:pt idx="358">
                  <c:v>Nick Young</c:v>
                </c:pt>
                <c:pt idx="359">
                  <c:v>Darren Collison</c:v>
                </c:pt>
                <c:pt idx="360">
                  <c:v>Julius Randle</c:v>
                </c:pt>
                <c:pt idx="361">
                  <c:v>Wesley Matthews</c:v>
                </c:pt>
                <c:pt idx="362">
                  <c:v>Dwight Howard</c:v>
                </c:pt>
                <c:pt idx="363">
                  <c:v>Ryan Anderson</c:v>
                </c:pt>
                <c:pt idx="364">
                  <c:v>Andre Drummond</c:v>
                </c:pt>
                <c:pt idx="365">
                  <c:v>Bojan Bogdanovic</c:v>
                </c:pt>
                <c:pt idx="366">
                  <c:v>Will Barton</c:v>
                </c:pt>
                <c:pt idx="367">
                  <c:v>Tyler Johnson</c:v>
                </c:pt>
                <c:pt idx="368">
                  <c:v>Kentavious Caldwell-Pope</c:v>
                </c:pt>
                <c:pt idx="369">
                  <c:v>Jae Crowder</c:v>
                </c:pt>
                <c:pt idx="370">
                  <c:v>Marcus Morris</c:v>
                </c:pt>
                <c:pt idx="371">
                  <c:v>Al Horford</c:v>
                </c:pt>
                <c:pt idx="372">
                  <c:v>Markieff Morris</c:v>
                </c:pt>
                <c:pt idx="373">
                  <c:v>Rudy Gobert</c:v>
                </c:pt>
                <c:pt idx="374">
                  <c:v>Jordan Crawford</c:v>
                </c:pt>
                <c:pt idx="375">
                  <c:v>Zach Randolph</c:v>
                </c:pt>
                <c:pt idx="376">
                  <c:v>Dirk Nowitzki</c:v>
                </c:pt>
                <c:pt idx="377">
                  <c:v>Enes Kanter</c:v>
                </c:pt>
                <c:pt idx="378">
                  <c:v>Reggie Jackson</c:v>
                </c:pt>
                <c:pt idx="379">
                  <c:v>Jeremy Lin</c:v>
                </c:pt>
                <c:pt idx="380">
                  <c:v>Myles Turner</c:v>
                </c:pt>
                <c:pt idx="381">
                  <c:v>Nikola Vucevic</c:v>
                </c:pt>
                <c:pt idx="382">
                  <c:v>Jordan Clarkson</c:v>
                </c:pt>
                <c:pt idx="383">
                  <c:v>Khris Middleton</c:v>
                </c:pt>
                <c:pt idx="384">
                  <c:v>Serge Ibaka</c:v>
                </c:pt>
                <c:pt idx="385">
                  <c:v>Gary Harris</c:v>
                </c:pt>
                <c:pt idx="386">
                  <c:v>Nicolas Batum</c:v>
                </c:pt>
                <c:pt idx="387">
                  <c:v>Jeff Teague</c:v>
                </c:pt>
                <c:pt idx="388">
                  <c:v>Jrue Holiday</c:v>
                </c:pt>
                <c:pt idx="389">
                  <c:v>D'Angelo Russell</c:v>
                </c:pt>
                <c:pt idx="390">
                  <c:v>Wilson Chandler</c:v>
                </c:pt>
                <c:pt idx="391">
                  <c:v>Dion Waiters</c:v>
                </c:pt>
                <c:pt idx="392">
                  <c:v>Victor Oladipo</c:v>
                </c:pt>
                <c:pt idx="393">
                  <c:v>Tobias Harris</c:v>
                </c:pt>
                <c:pt idx="394">
                  <c:v>Eric Gordon</c:v>
                </c:pt>
                <c:pt idx="395">
                  <c:v>Avery Bradley</c:v>
                </c:pt>
                <c:pt idx="396">
                  <c:v>Nikola Jokic</c:v>
                </c:pt>
                <c:pt idx="397">
                  <c:v>George Hill</c:v>
                </c:pt>
                <c:pt idx="398">
                  <c:v>Hassan Whiteside</c:v>
                </c:pt>
                <c:pt idx="399">
                  <c:v>Evan Fournier</c:v>
                </c:pt>
                <c:pt idx="400">
                  <c:v>LaMarcus Aldridge</c:v>
                </c:pt>
                <c:pt idx="401">
                  <c:v>Lou Williams</c:v>
                </c:pt>
                <c:pt idx="402">
                  <c:v>Dennis Schroder</c:v>
                </c:pt>
                <c:pt idx="403">
                  <c:v>Derrick Rose</c:v>
                </c:pt>
                <c:pt idx="404">
                  <c:v>Kristaps Porzingis</c:v>
                </c:pt>
                <c:pt idx="405">
                  <c:v>Chris Paul</c:v>
                </c:pt>
                <c:pt idx="406">
                  <c:v>Paul Millsap</c:v>
                </c:pt>
                <c:pt idx="407">
                  <c:v>Danilo Gallinari</c:v>
                </c:pt>
                <c:pt idx="408">
                  <c:v>Dwyane Wade</c:v>
                </c:pt>
                <c:pt idx="409">
                  <c:v>Rudy Gay</c:v>
                </c:pt>
                <c:pt idx="410">
                  <c:v>Zach LaVine</c:v>
                </c:pt>
                <c:pt idx="411">
                  <c:v>Kevin Love</c:v>
                </c:pt>
                <c:pt idx="412">
                  <c:v>Harrison Barnes</c:v>
                </c:pt>
                <c:pt idx="413">
                  <c:v>Marc Gasol</c:v>
                </c:pt>
                <c:pt idx="414">
                  <c:v>Jabari Parker</c:v>
                </c:pt>
                <c:pt idx="415">
                  <c:v>Joel Embiid</c:v>
                </c:pt>
                <c:pt idx="416">
                  <c:v>Goran Dragic</c:v>
                </c:pt>
                <c:pt idx="417">
                  <c:v>Brook Lopez</c:v>
                </c:pt>
                <c:pt idx="418">
                  <c:v>Mike Conley</c:v>
                </c:pt>
                <c:pt idx="419">
                  <c:v>Eric Bledsoe</c:v>
                </c:pt>
                <c:pt idx="420">
                  <c:v>Blake Griffin</c:v>
                </c:pt>
                <c:pt idx="421">
                  <c:v>Gordon Hayward</c:v>
                </c:pt>
                <c:pt idx="422">
                  <c:v>Devin Booker</c:v>
                </c:pt>
                <c:pt idx="423">
                  <c:v>Klay Thompson</c:v>
                </c:pt>
                <c:pt idx="424">
                  <c:v>Kyle Lowry</c:v>
                </c:pt>
                <c:pt idx="425">
                  <c:v>Carmelo Anthony</c:v>
                </c:pt>
                <c:pt idx="426">
                  <c:v>Giannis Antetokounmpo</c:v>
                </c:pt>
                <c:pt idx="427">
                  <c:v>Bradley Beal</c:v>
                </c:pt>
                <c:pt idx="428">
                  <c:v>John Wall</c:v>
                </c:pt>
                <c:pt idx="429">
                  <c:v>Kemba Walker</c:v>
                </c:pt>
                <c:pt idx="430">
                  <c:v>Andrew Wiggins</c:v>
                </c:pt>
                <c:pt idx="431">
                  <c:v>Paul George</c:v>
                </c:pt>
                <c:pt idx="432">
                  <c:v>Jimmy Butler</c:v>
                </c:pt>
                <c:pt idx="433">
                  <c:v>Kevin Durant</c:v>
                </c:pt>
                <c:pt idx="434">
                  <c:v>Karl-Anthony Towns</c:v>
                </c:pt>
                <c:pt idx="435">
                  <c:v>Kyrie Irving</c:v>
                </c:pt>
                <c:pt idx="436">
                  <c:v>Stephen Curry</c:v>
                </c:pt>
                <c:pt idx="437">
                  <c:v>Kawhi Leonard</c:v>
                </c:pt>
                <c:pt idx="438">
                  <c:v>LeBron James</c:v>
                </c:pt>
                <c:pt idx="439">
                  <c:v>Damian Lillard</c:v>
                </c:pt>
                <c:pt idx="440">
                  <c:v>DeMarcus Cousins</c:v>
                </c:pt>
                <c:pt idx="441">
                  <c:v>DeMar DeRozan</c:v>
                </c:pt>
                <c:pt idx="442">
                  <c:v>Anthony Davis</c:v>
                </c:pt>
                <c:pt idx="443">
                  <c:v>Isaiah Thomas</c:v>
                </c:pt>
                <c:pt idx="444">
                  <c:v>James Harden</c:v>
                </c:pt>
                <c:pt idx="445">
                  <c:v>Russell Westbrook</c:v>
                </c:pt>
              </c:strCache>
            </c:strRef>
          </c:cat>
          <c:val>
            <c:numRef>
              <c:f>'New Regression Equation'!$R$3:$R$448</c:f>
              <c:numCache>
                <c:formatCode>"$"#,##0.00</c:formatCode>
                <c:ptCount val="446"/>
                <c:pt idx="0">
                  <c:v>-51275.683390769991</c:v>
                </c:pt>
                <c:pt idx="1">
                  <c:v>1229197.612196628</c:v>
                </c:pt>
                <c:pt idx="2">
                  <c:v>248819.88728485932</c:v>
                </c:pt>
                <c:pt idx="3">
                  <c:v>-655194.16145844641</c:v>
                </c:pt>
                <c:pt idx="4">
                  <c:v>11891.023750611726</c:v>
                </c:pt>
                <c:pt idx="5">
                  <c:v>771759.2990052274</c:v>
                </c:pt>
                <c:pt idx="6">
                  <c:v>1067173.2745756509</c:v>
                </c:pt>
                <c:pt idx="7">
                  <c:v>15635.281876618945</c:v>
                </c:pt>
                <c:pt idx="8">
                  <c:v>888735.77170877194</c:v>
                </c:pt>
                <c:pt idx="9">
                  <c:v>-365114.43959696428</c:v>
                </c:pt>
                <c:pt idx="10">
                  <c:v>1853168.2381170369</c:v>
                </c:pt>
                <c:pt idx="11">
                  <c:v>2041825.8509015855</c:v>
                </c:pt>
                <c:pt idx="12">
                  <c:v>686702.58586392854</c:v>
                </c:pt>
                <c:pt idx="13">
                  <c:v>981473.29561192205</c:v>
                </c:pt>
                <c:pt idx="14">
                  <c:v>1303459.7693467084</c:v>
                </c:pt>
                <c:pt idx="15">
                  <c:v>1815584.6232415645</c:v>
                </c:pt>
                <c:pt idx="16">
                  <c:v>1736602.8162299222</c:v>
                </c:pt>
                <c:pt idx="17">
                  <c:v>2686242.7656268291</c:v>
                </c:pt>
                <c:pt idx="18">
                  <c:v>632508.6903028388</c:v>
                </c:pt>
                <c:pt idx="19">
                  <c:v>792568.60397849767</c:v>
                </c:pt>
                <c:pt idx="20">
                  <c:v>1130584.7653877358</c:v>
                </c:pt>
                <c:pt idx="21">
                  <c:v>1295516.3007096823</c:v>
                </c:pt>
                <c:pt idx="22">
                  <c:v>202983.51613450155</c:v>
                </c:pt>
                <c:pt idx="23">
                  <c:v>1526975.0934187514</c:v>
                </c:pt>
                <c:pt idx="24">
                  <c:v>1596797.8083047476</c:v>
                </c:pt>
                <c:pt idx="25">
                  <c:v>263627.49746434798</c:v>
                </c:pt>
                <c:pt idx="26">
                  <c:v>428874.12441942759</c:v>
                </c:pt>
                <c:pt idx="27">
                  <c:v>1879151.491730626</c:v>
                </c:pt>
                <c:pt idx="28">
                  <c:v>370394.4596074202</c:v>
                </c:pt>
                <c:pt idx="29">
                  <c:v>1125068.7105422211</c:v>
                </c:pt>
                <c:pt idx="30">
                  <c:v>1714903.9914191698</c:v>
                </c:pt>
                <c:pt idx="31">
                  <c:v>1867720.1974504613</c:v>
                </c:pt>
                <c:pt idx="32">
                  <c:v>-120649.42849069741</c:v>
                </c:pt>
                <c:pt idx="33">
                  <c:v>1437662.807662921</c:v>
                </c:pt>
                <c:pt idx="34">
                  <c:v>724464.68824947998</c:v>
                </c:pt>
                <c:pt idx="35">
                  <c:v>1193316.0392957707</c:v>
                </c:pt>
                <c:pt idx="36">
                  <c:v>-59046.798892154315</c:v>
                </c:pt>
                <c:pt idx="37">
                  <c:v>50425.681005494029</c:v>
                </c:pt>
                <c:pt idx="38">
                  <c:v>872409.03167342092</c:v>
                </c:pt>
                <c:pt idx="39">
                  <c:v>1367545.9145325276</c:v>
                </c:pt>
                <c:pt idx="40">
                  <c:v>1926529.6037223432</c:v>
                </c:pt>
                <c:pt idx="41">
                  <c:v>3495846.9776533125</c:v>
                </c:pt>
                <c:pt idx="42">
                  <c:v>189649.86391423107</c:v>
                </c:pt>
                <c:pt idx="43">
                  <c:v>350716.93400996906</c:v>
                </c:pt>
                <c:pt idx="44">
                  <c:v>476570.08719917433</c:v>
                </c:pt>
                <c:pt idx="45">
                  <c:v>1441874.4484420824</c:v>
                </c:pt>
                <c:pt idx="46">
                  <c:v>2029846.5249741559</c:v>
                </c:pt>
                <c:pt idx="47">
                  <c:v>2117799.6409615101</c:v>
                </c:pt>
                <c:pt idx="48">
                  <c:v>2439163.8085697549</c:v>
                </c:pt>
                <c:pt idx="49">
                  <c:v>1017837.6155014595</c:v>
                </c:pt>
                <c:pt idx="50">
                  <c:v>1158291.9019116466</c:v>
                </c:pt>
                <c:pt idx="51">
                  <c:v>-226437.56693373446</c:v>
                </c:pt>
                <c:pt idx="52">
                  <c:v>296923.62289250229</c:v>
                </c:pt>
                <c:pt idx="53">
                  <c:v>1702955.4936836367</c:v>
                </c:pt>
                <c:pt idx="54">
                  <c:v>1784223.7070165391</c:v>
                </c:pt>
                <c:pt idx="55">
                  <c:v>2570373.6508929278</c:v>
                </c:pt>
                <c:pt idx="56">
                  <c:v>4164878.3185028043</c:v>
                </c:pt>
                <c:pt idx="57">
                  <c:v>858624.1209166256</c:v>
                </c:pt>
                <c:pt idx="58">
                  <c:v>903125.64108089451</c:v>
                </c:pt>
                <c:pt idx="59">
                  <c:v>1253006.2350712977</c:v>
                </c:pt>
                <c:pt idx="60">
                  <c:v>1280947.9860859448</c:v>
                </c:pt>
                <c:pt idx="61">
                  <c:v>1426455.8668264516</c:v>
                </c:pt>
                <c:pt idx="62">
                  <c:v>1841230.698474525</c:v>
                </c:pt>
                <c:pt idx="63">
                  <c:v>1281076.1985704666</c:v>
                </c:pt>
                <c:pt idx="64">
                  <c:v>1436825.4576675864</c:v>
                </c:pt>
                <c:pt idx="65">
                  <c:v>1502324.3284432071</c:v>
                </c:pt>
                <c:pt idx="66">
                  <c:v>2085047.5488136762</c:v>
                </c:pt>
                <c:pt idx="67">
                  <c:v>2645244.3434011205</c:v>
                </c:pt>
                <c:pt idx="68">
                  <c:v>2669708.5076008737</c:v>
                </c:pt>
                <c:pt idx="69">
                  <c:v>6706082.7933353502</c:v>
                </c:pt>
                <c:pt idx="70">
                  <c:v>-1123228.9753950543</c:v>
                </c:pt>
                <c:pt idx="71">
                  <c:v>1318035.870137854</c:v>
                </c:pt>
                <c:pt idx="72">
                  <c:v>1471597.7952411037</c:v>
                </c:pt>
                <c:pt idx="73">
                  <c:v>1558354.523970735</c:v>
                </c:pt>
                <c:pt idx="74">
                  <c:v>1797926.6373270995</c:v>
                </c:pt>
                <c:pt idx="75">
                  <c:v>804048.55653877754</c:v>
                </c:pt>
                <c:pt idx="76">
                  <c:v>2631707.1952838236</c:v>
                </c:pt>
                <c:pt idx="77">
                  <c:v>365416.20929547295</c:v>
                </c:pt>
                <c:pt idx="78">
                  <c:v>1483517.7287131553</c:v>
                </c:pt>
                <c:pt idx="79">
                  <c:v>2370502.5175000988</c:v>
                </c:pt>
                <c:pt idx="80">
                  <c:v>662417.56199570862</c:v>
                </c:pt>
                <c:pt idx="81">
                  <c:v>918249.09488156473</c:v>
                </c:pt>
                <c:pt idx="82">
                  <c:v>1262465.0071321607</c:v>
                </c:pt>
                <c:pt idx="83">
                  <c:v>1747704.1397312945</c:v>
                </c:pt>
                <c:pt idx="84">
                  <c:v>3936897.6407371499</c:v>
                </c:pt>
                <c:pt idx="85">
                  <c:v>1078531.1163972865</c:v>
                </c:pt>
                <c:pt idx="86">
                  <c:v>1737770.3590584036</c:v>
                </c:pt>
                <c:pt idx="87">
                  <c:v>1861368.2539318053</c:v>
                </c:pt>
                <c:pt idx="88">
                  <c:v>2424607.3757655788</c:v>
                </c:pt>
                <c:pt idx="89">
                  <c:v>2900675.8777189301</c:v>
                </c:pt>
                <c:pt idx="90">
                  <c:v>1609989.9110365689</c:v>
                </c:pt>
                <c:pt idx="91">
                  <c:v>473319.1458450582</c:v>
                </c:pt>
                <c:pt idx="92">
                  <c:v>3505481.8466660446</c:v>
                </c:pt>
                <c:pt idx="93">
                  <c:v>3944689.7989323596</c:v>
                </c:pt>
                <c:pt idx="94">
                  <c:v>1348976.5499412538</c:v>
                </c:pt>
                <c:pt idx="95">
                  <c:v>4708455.3620708371</c:v>
                </c:pt>
                <c:pt idx="96">
                  <c:v>1188405.2023508907</c:v>
                </c:pt>
                <c:pt idx="97">
                  <c:v>2171513.8082731958</c:v>
                </c:pt>
                <c:pt idx="98">
                  <c:v>2849352.6969048134</c:v>
                </c:pt>
                <c:pt idx="99">
                  <c:v>2393049.0300616827</c:v>
                </c:pt>
                <c:pt idx="100">
                  <c:v>2889966.6410164908</c:v>
                </c:pt>
                <c:pt idx="101">
                  <c:v>3529346.4257472344</c:v>
                </c:pt>
                <c:pt idx="102">
                  <c:v>2928174.4925616719</c:v>
                </c:pt>
                <c:pt idx="103">
                  <c:v>3171498.9423794025</c:v>
                </c:pt>
                <c:pt idx="104">
                  <c:v>2299296.751850422</c:v>
                </c:pt>
                <c:pt idx="105">
                  <c:v>2768064.1807170995</c:v>
                </c:pt>
                <c:pt idx="106">
                  <c:v>3816355.3318302352</c:v>
                </c:pt>
                <c:pt idx="107">
                  <c:v>2120337.684184222</c:v>
                </c:pt>
                <c:pt idx="108">
                  <c:v>2187922.3369034543</c:v>
                </c:pt>
                <c:pt idx="109">
                  <c:v>2589801.9695819733</c:v>
                </c:pt>
                <c:pt idx="110">
                  <c:v>3014957.4943775567</c:v>
                </c:pt>
                <c:pt idx="111">
                  <c:v>3526125.2501428751</c:v>
                </c:pt>
                <c:pt idx="112">
                  <c:v>3606599.9911291157</c:v>
                </c:pt>
                <c:pt idx="113">
                  <c:v>4794517.9376111152</c:v>
                </c:pt>
                <c:pt idx="114">
                  <c:v>1666421.4860917518</c:v>
                </c:pt>
                <c:pt idx="115">
                  <c:v>2065418.29945829</c:v>
                </c:pt>
                <c:pt idx="116">
                  <c:v>2260114.0241695773</c:v>
                </c:pt>
                <c:pt idx="117">
                  <c:v>2805268.441007833</c:v>
                </c:pt>
                <c:pt idx="118">
                  <c:v>769740.16168552591</c:v>
                </c:pt>
                <c:pt idx="119">
                  <c:v>2513482.4617391154</c:v>
                </c:pt>
                <c:pt idx="120">
                  <c:v>3391337.2489121389</c:v>
                </c:pt>
                <c:pt idx="121">
                  <c:v>4508726.6128546335</c:v>
                </c:pt>
                <c:pt idx="122">
                  <c:v>4630226.9877431961</c:v>
                </c:pt>
                <c:pt idx="123">
                  <c:v>2883250.4087922527</c:v>
                </c:pt>
                <c:pt idx="124">
                  <c:v>-224987.9801004504</c:v>
                </c:pt>
                <c:pt idx="125">
                  <c:v>3047117.6168118557</c:v>
                </c:pt>
                <c:pt idx="126">
                  <c:v>4359851.6424433179</c:v>
                </c:pt>
                <c:pt idx="127">
                  <c:v>3014869.7923181984</c:v>
                </c:pt>
                <c:pt idx="128">
                  <c:v>3044787.7944631162</c:v>
                </c:pt>
                <c:pt idx="129">
                  <c:v>3218223.3750830796</c:v>
                </c:pt>
                <c:pt idx="130">
                  <c:v>4883014.3171807509</c:v>
                </c:pt>
                <c:pt idx="131">
                  <c:v>5318205.4275721787</c:v>
                </c:pt>
                <c:pt idx="132">
                  <c:v>1807456.3858170356</c:v>
                </c:pt>
                <c:pt idx="133">
                  <c:v>2035503.244757982</c:v>
                </c:pt>
                <c:pt idx="134">
                  <c:v>2925728.6063599819</c:v>
                </c:pt>
                <c:pt idx="135">
                  <c:v>3518967.1850171573</c:v>
                </c:pt>
                <c:pt idx="136">
                  <c:v>5993046.7380218469</c:v>
                </c:pt>
                <c:pt idx="137">
                  <c:v>1117744.8545928816</c:v>
                </c:pt>
                <c:pt idx="138">
                  <c:v>2973399.9910340155</c:v>
                </c:pt>
                <c:pt idx="139">
                  <c:v>3191294.9300553929</c:v>
                </c:pt>
                <c:pt idx="140">
                  <c:v>3690207.4608077803</c:v>
                </c:pt>
                <c:pt idx="141">
                  <c:v>3696127.8401484541</c:v>
                </c:pt>
                <c:pt idx="142">
                  <c:v>4479846.4132227171</c:v>
                </c:pt>
                <c:pt idx="143">
                  <c:v>6008931.8818496307</c:v>
                </c:pt>
                <c:pt idx="144">
                  <c:v>3169639.9662267198</c:v>
                </c:pt>
                <c:pt idx="145">
                  <c:v>3273848.083708677</c:v>
                </c:pt>
                <c:pt idx="146">
                  <c:v>3590908.595535472</c:v>
                </c:pt>
                <c:pt idx="147">
                  <c:v>4202263.7776016137</c:v>
                </c:pt>
                <c:pt idx="148">
                  <c:v>2008028.0250038453</c:v>
                </c:pt>
                <c:pt idx="149">
                  <c:v>3541533.9972723043</c:v>
                </c:pt>
                <c:pt idx="150">
                  <c:v>4992372.4813089361</c:v>
                </c:pt>
                <c:pt idx="151">
                  <c:v>3597234.9422379192</c:v>
                </c:pt>
                <c:pt idx="152">
                  <c:v>3976286.8848544415</c:v>
                </c:pt>
                <c:pt idx="153">
                  <c:v>4427589.1330323126</c:v>
                </c:pt>
                <c:pt idx="154">
                  <c:v>913397.40703983256</c:v>
                </c:pt>
                <c:pt idx="155">
                  <c:v>2818316.251986329</c:v>
                </c:pt>
                <c:pt idx="156">
                  <c:v>3011383.1930734012</c:v>
                </c:pt>
                <c:pt idx="157">
                  <c:v>3532865.8469470195</c:v>
                </c:pt>
                <c:pt idx="158">
                  <c:v>3673726.2789101498</c:v>
                </c:pt>
                <c:pt idx="159">
                  <c:v>2378752.6087986515</c:v>
                </c:pt>
                <c:pt idx="160">
                  <c:v>2379774.3165495116</c:v>
                </c:pt>
                <c:pt idx="161">
                  <c:v>3268752.4878536528</c:v>
                </c:pt>
                <c:pt idx="162">
                  <c:v>3410223.6323091718</c:v>
                </c:pt>
                <c:pt idx="163">
                  <c:v>3614502.2011340512</c:v>
                </c:pt>
                <c:pt idx="164">
                  <c:v>4600062.6087945616</c:v>
                </c:pt>
                <c:pt idx="165">
                  <c:v>2575271.7950239717</c:v>
                </c:pt>
                <c:pt idx="166">
                  <c:v>4574402.618506155</c:v>
                </c:pt>
                <c:pt idx="167">
                  <c:v>4758051.0721945362</c:v>
                </c:pt>
                <c:pt idx="168">
                  <c:v>3418778.339279667</c:v>
                </c:pt>
                <c:pt idx="169">
                  <c:v>3931462.4292002665</c:v>
                </c:pt>
                <c:pt idx="170">
                  <c:v>3203441.5385207254</c:v>
                </c:pt>
                <c:pt idx="171">
                  <c:v>4020483.8406379856</c:v>
                </c:pt>
                <c:pt idx="172">
                  <c:v>6275296.3105697557</c:v>
                </c:pt>
                <c:pt idx="173">
                  <c:v>2670852.4087926368</c:v>
                </c:pt>
                <c:pt idx="174">
                  <c:v>3926079.9921749136</c:v>
                </c:pt>
                <c:pt idx="175">
                  <c:v>5486756.3615772175</c:v>
                </c:pt>
                <c:pt idx="176">
                  <c:v>6683535.4262775965</c:v>
                </c:pt>
                <c:pt idx="177">
                  <c:v>2208694.3730568332</c:v>
                </c:pt>
                <c:pt idx="178">
                  <c:v>3081031.5195818166</c:v>
                </c:pt>
                <c:pt idx="179">
                  <c:v>4367835.452424719</c:v>
                </c:pt>
                <c:pt idx="180">
                  <c:v>6333124.8864980731</c:v>
                </c:pt>
                <c:pt idx="181">
                  <c:v>1801290.8920868342</c:v>
                </c:pt>
                <c:pt idx="182">
                  <c:v>2584941.0407232763</c:v>
                </c:pt>
                <c:pt idx="183">
                  <c:v>3315201.068133113</c:v>
                </c:pt>
                <c:pt idx="184">
                  <c:v>3461556.4748793272</c:v>
                </c:pt>
                <c:pt idx="185">
                  <c:v>3672499.5082349642</c:v>
                </c:pt>
                <c:pt idx="186">
                  <c:v>3808706.9361340851</c:v>
                </c:pt>
                <c:pt idx="187">
                  <c:v>3833642.5819458654</c:v>
                </c:pt>
                <c:pt idx="188">
                  <c:v>3960669.61050145</c:v>
                </c:pt>
                <c:pt idx="189">
                  <c:v>4104058.0929027246</c:v>
                </c:pt>
                <c:pt idx="190">
                  <c:v>4920934.3462705528</c:v>
                </c:pt>
                <c:pt idx="191">
                  <c:v>2149070.6221678047</c:v>
                </c:pt>
                <c:pt idx="192">
                  <c:v>4270033.9993505785</c:v>
                </c:pt>
                <c:pt idx="193">
                  <c:v>4483399.4516946906</c:v>
                </c:pt>
                <c:pt idx="194">
                  <c:v>3291449.2913677189</c:v>
                </c:pt>
                <c:pt idx="195">
                  <c:v>3342998.5494102947</c:v>
                </c:pt>
                <c:pt idx="196">
                  <c:v>3497076.0118461465</c:v>
                </c:pt>
                <c:pt idx="197">
                  <c:v>5201340.8505182415</c:v>
                </c:pt>
                <c:pt idx="198">
                  <c:v>2017225.3840052967</c:v>
                </c:pt>
                <c:pt idx="199">
                  <c:v>6349585.9050493315</c:v>
                </c:pt>
                <c:pt idx="200">
                  <c:v>2982576.3848818811</c:v>
                </c:pt>
                <c:pt idx="201">
                  <c:v>4172656.567371218</c:v>
                </c:pt>
                <c:pt idx="202">
                  <c:v>4373699.7132788682</c:v>
                </c:pt>
                <c:pt idx="203">
                  <c:v>4684994.0832847282</c:v>
                </c:pt>
                <c:pt idx="204">
                  <c:v>6054659.3982676687</c:v>
                </c:pt>
                <c:pt idx="205">
                  <c:v>6066318.111565249</c:v>
                </c:pt>
                <c:pt idx="206">
                  <c:v>3885170.7858742913</c:v>
                </c:pt>
                <c:pt idx="207">
                  <c:v>4030164.4158389927</c:v>
                </c:pt>
                <c:pt idx="208">
                  <c:v>5062064.8818826834</c:v>
                </c:pt>
                <c:pt idx="209">
                  <c:v>5200192.2689213436</c:v>
                </c:pt>
                <c:pt idx="210">
                  <c:v>2497023.7105729119</c:v>
                </c:pt>
                <c:pt idx="211">
                  <c:v>2913503.0154059194</c:v>
                </c:pt>
                <c:pt idx="212">
                  <c:v>4771042.1097224914</c:v>
                </c:pt>
                <c:pt idx="213">
                  <c:v>5370738.937194013</c:v>
                </c:pt>
                <c:pt idx="214">
                  <c:v>5731773.6223901017</c:v>
                </c:pt>
                <c:pt idx="215">
                  <c:v>7089650.9801269257</c:v>
                </c:pt>
                <c:pt idx="216">
                  <c:v>2380528.2654696722</c:v>
                </c:pt>
                <c:pt idx="217">
                  <c:v>5343803.7409025636</c:v>
                </c:pt>
                <c:pt idx="218">
                  <c:v>3604031.196941515</c:v>
                </c:pt>
                <c:pt idx="219">
                  <c:v>7134118.5947316606</c:v>
                </c:pt>
                <c:pt idx="220">
                  <c:v>2997426.8149752831</c:v>
                </c:pt>
                <c:pt idx="221">
                  <c:v>4517361.510343519</c:v>
                </c:pt>
                <c:pt idx="222">
                  <c:v>5152931.5319172228</c:v>
                </c:pt>
                <c:pt idx="223">
                  <c:v>5153410.5508073317</c:v>
                </c:pt>
                <c:pt idx="224">
                  <c:v>5719085.3467959436</c:v>
                </c:pt>
                <c:pt idx="225">
                  <c:v>5847195.8518560696</c:v>
                </c:pt>
                <c:pt idx="226">
                  <c:v>7509871.6033093361</c:v>
                </c:pt>
                <c:pt idx="227">
                  <c:v>5882781.3015509807</c:v>
                </c:pt>
                <c:pt idx="228">
                  <c:v>6830874.9597421186</c:v>
                </c:pt>
                <c:pt idx="229">
                  <c:v>3369383.6500396412</c:v>
                </c:pt>
                <c:pt idx="230">
                  <c:v>5415056.413812005</c:v>
                </c:pt>
                <c:pt idx="231">
                  <c:v>5763829.2001777859</c:v>
                </c:pt>
                <c:pt idx="232">
                  <c:v>6141384.4352584351</c:v>
                </c:pt>
                <c:pt idx="233">
                  <c:v>4780941.7879798319</c:v>
                </c:pt>
                <c:pt idx="234">
                  <c:v>5403102.187699995</c:v>
                </c:pt>
                <c:pt idx="235">
                  <c:v>6378450.6247564442</c:v>
                </c:pt>
                <c:pt idx="236">
                  <c:v>4744618.4530632617</c:v>
                </c:pt>
                <c:pt idx="237">
                  <c:v>5006407.9897849392</c:v>
                </c:pt>
                <c:pt idx="238">
                  <c:v>6228655.7851282768</c:v>
                </c:pt>
                <c:pt idx="239">
                  <c:v>5231765.5010388829</c:v>
                </c:pt>
                <c:pt idx="240">
                  <c:v>6535473.9179012533</c:v>
                </c:pt>
                <c:pt idx="241">
                  <c:v>6699568.6339018494</c:v>
                </c:pt>
                <c:pt idx="242">
                  <c:v>3799404.2719501108</c:v>
                </c:pt>
                <c:pt idx="243">
                  <c:v>4251442.2339133751</c:v>
                </c:pt>
                <c:pt idx="244">
                  <c:v>5038127.3086218657</c:v>
                </c:pt>
                <c:pt idx="245">
                  <c:v>5475976.9138285769</c:v>
                </c:pt>
                <c:pt idx="246">
                  <c:v>8183346.2176063806</c:v>
                </c:pt>
                <c:pt idx="247">
                  <c:v>3185112.1490590605</c:v>
                </c:pt>
                <c:pt idx="248">
                  <c:v>5118056.2258235021</c:v>
                </c:pt>
                <c:pt idx="249">
                  <c:v>6331699.4634001497</c:v>
                </c:pt>
                <c:pt idx="250">
                  <c:v>7886322.8748324616</c:v>
                </c:pt>
                <c:pt idx="251">
                  <c:v>5041276.2247475162</c:v>
                </c:pt>
                <c:pt idx="252">
                  <c:v>6367189.6327213645</c:v>
                </c:pt>
                <c:pt idx="253">
                  <c:v>6562863.2955112765</c:v>
                </c:pt>
                <c:pt idx="254">
                  <c:v>7324730.4656088399</c:v>
                </c:pt>
                <c:pt idx="255">
                  <c:v>2923067.3990826821</c:v>
                </c:pt>
                <c:pt idx="256">
                  <c:v>3893052.1093973671</c:v>
                </c:pt>
                <c:pt idx="257">
                  <c:v>4469317.7826987505</c:v>
                </c:pt>
                <c:pt idx="258">
                  <c:v>5293917.0729832286</c:v>
                </c:pt>
                <c:pt idx="259">
                  <c:v>6180315.4025959931</c:v>
                </c:pt>
                <c:pt idx="260">
                  <c:v>4240437.6244102512</c:v>
                </c:pt>
                <c:pt idx="261">
                  <c:v>5568858.1422401499</c:v>
                </c:pt>
                <c:pt idx="262">
                  <c:v>9071239.4390321393</c:v>
                </c:pt>
                <c:pt idx="263">
                  <c:v>5299217.0769421272</c:v>
                </c:pt>
                <c:pt idx="264">
                  <c:v>6228341.7444861587</c:v>
                </c:pt>
                <c:pt idx="265">
                  <c:v>5759307.0930210277</c:v>
                </c:pt>
                <c:pt idx="266">
                  <c:v>6473912.0573830707</c:v>
                </c:pt>
                <c:pt idx="267">
                  <c:v>8888721.829621993</c:v>
                </c:pt>
                <c:pt idx="268">
                  <c:v>9639742.3918920755</c:v>
                </c:pt>
                <c:pt idx="269">
                  <c:v>5138559.0476919897</c:v>
                </c:pt>
                <c:pt idx="270">
                  <c:v>6586449.0499848397</c:v>
                </c:pt>
                <c:pt idx="271">
                  <c:v>7450769.3275827505</c:v>
                </c:pt>
                <c:pt idx="272">
                  <c:v>876029.2838574074</c:v>
                </c:pt>
                <c:pt idx="273">
                  <c:v>5329789.2797435438</c:v>
                </c:pt>
                <c:pt idx="274">
                  <c:v>5848943.2848706665</c:v>
                </c:pt>
                <c:pt idx="275">
                  <c:v>6799785.7686291412</c:v>
                </c:pt>
                <c:pt idx="276">
                  <c:v>3254799.4965961557</c:v>
                </c:pt>
                <c:pt idx="277">
                  <c:v>6398360.1417867551</c:v>
                </c:pt>
                <c:pt idx="278">
                  <c:v>6727554.9650951764</c:v>
                </c:pt>
                <c:pt idx="279">
                  <c:v>8066695.045074462</c:v>
                </c:pt>
                <c:pt idx="280">
                  <c:v>5279500.1458096299</c:v>
                </c:pt>
                <c:pt idx="281">
                  <c:v>5404756.8384808796</c:v>
                </c:pt>
                <c:pt idx="282">
                  <c:v>6074033.349898126</c:v>
                </c:pt>
                <c:pt idx="283">
                  <c:v>6291620.7331830673</c:v>
                </c:pt>
                <c:pt idx="284">
                  <c:v>7579596.8709113812</c:v>
                </c:pt>
                <c:pt idx="285">
                  <c:v>10085338.512759365</c:v>
                </c:pt>
                <c:pt idx="286">
                  <c:v>6314844.3734244406</c:v>
                </c:pt>
                <c:pt idx="287">
                  <c:v>6358386.0993111804</c:v>
                </c:pt>
                <c:pt idx="288">
                  <c:v>6603250.4382194187</c:v>
                </c:pt>
                <c:pt idx="289">
                  <c:v>8756685.5951345246</c:v>
                </c:pt>
                <c:pt idx="290">
                  <c:v>5409315.6217847764</c:v>
                </c:pt>
                <c:pt idx="291">
                  <c:v>5548967.948857219</c:v>
                </c:pt>
                <c:pt idx="292">
                  <c:v>8856508.8123676088</c:v>
                </c:pt>
                <c:pt idx="293">
                  <c:v>8900286.9704990815</c:v>
                </c:pt>
                <c:pt idx="294">
                  <c:v>5612013.463351693</c:v>
                </c:pt>
                <c:pt idx="295">
                  <c:v>6235704.1710393103</c:v>
                </c:pt>
                <c:pt idx="296">
                  <c:v>5568227.4494831711</c:v>
                </c:pt>
                <c:pt idx="297">
                  <c:v>5037876.9955593813</c:v>
                </c:pt>
                <c:pt idx="298">
                  <c:v>3759619.6998266522</c:v>
                </c:pt>
                <c:pt idx="299">
                  <c:v>5125123.0016647121</c:v>
                </c:pt>
                <c:pt idx="300">
                  <c:v>5825578.9233697448</c:v>
                </c:pt>
                <c:pt idx="301">
                  <c:v>6529410.2749400325</c:v>
                </c:pt>
                <c:pt idx="302">
                  <c:v>6538389.5603441298</c:v>
                </c:pt>
                <c:pt idx="303">
                  <c:v>9321034.197271131</c:v>
                </c:pt>
                <c:pt idx="304">
                  <c:v>10613467.262891116</c:v>
                </c:pt>
                <c:pt idx="305">
                  <c:v>7109847.2270782972</c:v>
                </c:pt>
                <c:pt idx="306">
                  <c:v>7850103.3254101994</c:v>
                </c:pt>
                <c:pt idx="307">
                  <c:v>5873938.1798452018</c:v>
                </c:pt>
                <c:pt idx="308">
                  <c:v>6169558.4294892941</c:v>
                </c:pt>
                <c:pt idx="309">
                  <c:v>8674567.7684410941</c:v>
                </c:pt>
                <c:pt idx="310">
                  <c:v>9095409.928340001</c:v>
                </c:pt>
                <c:pt idx="311">
                  <c:v>13876175.690529959</c:v>
                </c:pt>
                <c:pt idx="312">
                  <c:v>8209260.9879815383</c:v>
                </c:pt>
                <c:pt idx="313">
                  <c:v>8837564.4616510291</c:v>
                </c:pt>
                <c:pt idx="314">
                  <c:v>7422389.5787869999</c:v>
                </c:pt>
                <c:pt idx="315">
                  <c:v>9767217.7494595349</c:v>
                </c:pt>
                <c:pt idx="316">
                  <c:v>4756650.1926870411</c:v>
                </c:pt>
                <c:pt idx="317">
                  <c:v>6452490.3391256314</c:v>
                </c:pt>
                <c:pt idx="318">
                  <c:v>6456271.2848023148</c:v>
                </c:pt>
                <c:pt idx="319">
                  <c:v>7437481.2437312519</c:v>
                </c:pt>
                <c:pt idx="320">
                  <c:v>8102824.5114065818</c:v>
                </c:pt>
                <c:pt idx="321">
                  <c:v>4379857.9351045741</c:v>
                </c:pt>
                <c:pt idx="322">
                  <c:v>7560175.0928121926</c:v>
                </c:pt>
                <c:pt idx="323">
                  <c:v>7911042.1245959522</c:v>
                </c:pt>
                <c:pt idx="324">
                  <c:v>8483687.2639000509</c:v>
                </c:pt>
                <c:pt idx="325">
                  <c:v>9566581.3134228364</c:v>
                </c:pt>
                <c:pt idx="326">
                  <c:v>11062080.691973435</c:v>
                </c:pt>
                <c:pt idx="327">
                  <c:v>6808543.1419071723</c:v>
                </c:pt>
                <c:pt idx="328">
                  <c:v>9802848.0283974428</c:v>
                </c:pt>
                <c:pt idx="329">
                  <c:v>6247499.8799157897</c:v>
                </c:pt>
                <c:pt idx="330">
                  <c:v>6252005.2343015345</c:v>
                </c:pt>
                <c:pt idx="331">
                  <c:v>6555802.9001134345</c:v>
                </c:pt>
                <c:pt idx="332">
                  <c:v>6746426.3647025255</c:v>
                </c:pt>
                <c:pt idx="333">
                  <c:v>7405039.1167633347</c:v>
                </c:pt>
                <c:pt idx="334">
                  <c:v>8635688.7022152152</c:v>
                </c:pt>
                <c:pt idx="335">
                  <c:v>11835283.291889731</c:v>
                </c:pt>
                <c:pt idx="336">
                  <c:v>10028854.270696076</c:v>
                </c:pt>
                <c:pt idx="337">
                  <c:v>8737067.1886872761</c:v>
                </c:pt>
                <c:pt idx="338">
                  <c:v>8413307.0877939891</c:v>
                </c:pt>
                <c:pt idx="339">
                  <c:v>8833772.8829665128</c:v>
                </c:pt>
                <c:pt idx="340">
                  <c:v>9298311.9788707849</c:v>
                </c:pt>
                <c:pt idx="341">
                  <c:v>9393015.8177380022</c:v>
                </c:pt>
                <c:pt idx="342">
                  <c:v>7275993.0163086206</c:v>
                </c:pt>
                <c:pt idx="343">
                  <c:v>6736045.0421699397</c:v>
                </c:pt>
                <c:pt idx="344">
                  <c:v>10626436.111071613</c:v>
                </c:pt>
                <c:pt idx="345">
                  <c:v>6536648.6222492289</c:v>
                </c:pt>
                <c:pt idx="346">
                  <c:v>12498994.273878975</c:v>
                </c:pt>
                <c:pt idx="347">
                  <c:v>7358000.9266085327</c:v>
                </c:pt>
                <c:pt idx="348">
                  <c:v>7299680.7166393353</c:v>
                </c:pt>
                <c:pt idx="349">
                  <c:v>8556071.2271981966</c:v>
                </c:pt>
                <c:pt idx="350">
                  <c:v>13649994.968593888</c:v>
                </c:pt>
                <c:pt idx="351">
                  <c:v>7551315.4742859202</c:v>
                </c:pt>
                <c:pt idx="352">
                  <c:v>8298797.5816075057</c:v>
                </c:pt>
                <c:pt idx="353">
                  <c:v>8908837.2894868404</c:v>
                </c:pt>
                <c:pt idx="354">
                  <c:v>9098298.9674456008</c:v>
                </c:pt>
                <c:pt idx="355">
                  <c:v>10695080.539731661</c:v>
                </c:pt>
                <c:pt idx="356">
                  <c:v>8459800.451647222</c:v>
                </c:pt>
                <c:pt idx="357">
                  <c:v>9467937.7156156451</c:v>
                </c:pt>
                <c:pt idx="358">
                  <c:v>6695585.5102086058</c:v>
                </c:pt>
                <c:pt idx="359">
                  <c:v>9106428.6387384515</c:v>
                </c:pt>
                <c:pt idx="360">
                  <c:v>11706688.953859635</c:v>
                </c:pt>
                <c:pt idx="361">
                  <c:v>9628667.2299097627</c:v>
                </c:pt>
                <c:pt idx="362">
                  <c:v>11830294.314570284</c:v>
                </c:pt>
                <c:pt idx="363">
                  <c:v>8757193.1165404804</c:v>
                </c:pt>
                <c:pt idx="364">
                  <c:v>15377440.583717247</c:v>
                </c:pt>
                <c:pt idx="365">
                  <c:v>6331072.0707418416</c:v>
                </c:pt>
                <c:pt idx="366">
                  <c:v>8577966.2296320591</c:v>
                </c:pt>
                <c:pt idx="367">
                  <c:v>11039449.641594253</c:v>
                </c:pt>
                <c:pt idx="368">
                  <c:v>8340301.7413747357</c:v>
                </c:pt>
                <c:pt idx="369">
                  <c:v>12244125.379658949</c:v>
                </c:pt>
                <c:pt idx="370">
                  <c:v>10192262.066247877</c:v>
                </c:pt>
                <c:pt idx="371">
                  <c:v>11581870.342163209</c:v>
                </c:pt>
                <c:pt idx="372">
                  <c:v>12547832.335547358</c:v>
                </c:pt>
                <c:pt idx="373">
                  <c:v>14499154.022099851</c:v>
                </c:pt>
                <c:pt idx="374">
                  <c:v>5295379.9487400101</c:v>
                </c:pt>
                <c:pt idx="375">
                  <c:v>11151179.146128653</c:v>
                </c:pt>
                <c:pt idx="376">
                  <c:v>13591335.407413168</c:v>
                </c:pt>
                <c:pt idx="377">
                  <c:v>7632411.2384603061</c:v>
                </c:pt>
                <c:pt idx="378">
                  <c:v>9080205.2079287712</c:v>
                </c:pt>
                <c:pt idx="379">
                  <c:v>9431704.4192152806</c:v>
                </c:pt>
                <c:pt idx="380">
                  <c:v>12996859.805181319</c:v>
                </c:pt>
                <c:pt idx="381">
                  <c:v>15428448.250730118</c:v>
                </c:pt>
                <c:pt idx="382">
                  <c:v>6060890.060138288</c:v>
                </c:pt>
                <c:pt idx="383">
                  <c:v>12535510.574834619</c:v>
                </c:pt>
                <c:pt idx="384">
                  <c:v>12019895.888064576</c:v>
                </c:pt>
                <c:pt idx="385">
                  <c:v>8518060.7547541056</c:v>
                </c:pt>
                <c:pt idx="386">
                  <c:v>12327013.764820451</c:v>
                </c:pt>
                <c:pt idx="387">
                  <c:v>12248145.194750533</c:v>
                </c:pt>
                <c:pt idx="388">
                  <c:v>9767505.7411146667</c:v>
                </c:pt>
                <c:pt idx="389">
                  <c:v>9666098.5166272726</c:v>
                </c:pt>
                <c:pt idx="390">
                  <c:v>10204466.739798667</c:v>
                </c:pt>
                <c:pt idx="391">
                  <c:v>11387149.006853061</c:v>
                </c:pt>
                <c:pt idx="392">
                  <c:v>10710375.938846581</c:v>
                </c:pt>
                <c:pt idx="393">
                  <c:v>10422809.03877693</c:v>
                </c:pt>
                <c:pt idx="394">
                  <c:v>8971277.9733446818</c:v>
                </c:pt>
                <c:pt idx="395">
                  <c:v>10426348.344076255</c:v>
                </c:pt>
                <c:pt idx="396">
                  <c:v>12267147.649155589</c:v>
                </c:pt>
                <c:pt idx="397">
                  <c:v>10568627.537228204</c:v>
                </c:pt>
                <c:pt idx="398">
                  <c:v>16916814.412600078</c:v>
                </c:pt>
                <c:pt idx="399">
                  <c:v>9391964.4159806576</c:v>
                </c:pt>
                <c:pt idx="400">
                  <c:v>14318378.768393088</c:v>
                </c:pt>
                <c:pt idx="401">
                  <c:v>10163381.888362184</c:v>
                </c:pt>
                <c:pt idx="402">
                  <c:v>9330929.1189272571</c:v>
                </c:pt>
                <c:pt idx="403">
                  <c:v>11399946.375452375</c:v>
                </c:pt>
                <c:pt idx="404">
                  <c:v>13771992.350267373</c:v>
                </c:pt>
                <c:pt idx="405">
                  <c:v>14042148.490185533</c:v>
                </c:pt>
                <c:pt idx="406">
                  <c:v>15770821.005938759</c:v>
                </c:pt>
                <c:pt idx="407">
                  <c:v>13743501.129368879</c:v>
                </c:pt>
                <c:pt idx="408">
                  <c:v>12577339.872186683</c:v>
                </c:pt>
                <c:pt idx="409">
                  <c:v>14042510.523504645</c:v>
                </c:pt>
                <c:pt idx="410">
                  <c:v>9316704.0232751016</c:v>
                </c:pt>
                <c:pt idx="411">
                  <c:v>17096750.334857926</c:v>
                </c:pt>
                <c:pt idx="412">
                  <c:v>13597555.969312137</c:v>
                </c:pt>
                <c:pt idx="413">
                  <c:v>16974712.636236638</c:v>
                </c:pt>
                <c:pt idx="414">
                  <c:v>12538111.637341568</c:v>
                </c:pt>
                <c:pt idx="415">
                  <c:v>14694606.517649064</c:v>
                </c:pt>
                <c:pt idx="416">
                  <c:v>13302322.543115914</c:v>
                </c:pt>
                <c:pt idx="417">
                  <c:v>11732231.870170631</c:v>
                </c:pt>
                <c:pt idx="418">
                  <c:v>14363160.970657429</c:v>
                </c:pt>
                <c:pt idx="419">
                  <c:v>14397839.411894981</c:v>
                </c:pt>
                <c:pt idx="420">
                  <c:v>17998397.379895587</c:v>
                </c:pt>
                <c:pt idx="421">
                  <c:v>16747577.919484206</c:v>
                </c:pt>
                <c:pt idx="422">
                  <c:v>14694901.586470056</c:v>
                </c:pt>
                <c:pt idx="423">
                  <c:v>14648886.610747384</c:v>
                </c:pt>
                <c:pt idx="424">
                  <c:v>15581603.323066587</c:v>
                </c:pt>
                <c:pt idx="425">
                  <c:v>15786004.979377227</c:v>
                </c:pt>
                <c:pt idx="426">
                  <c:v>17026176.750723049</c:v>
                </c:pt>
                <c:pt idx="427">
                  <c:v>13125343.609525859</c:v>
                </c:pt>
                <c:pt idx="428">
                  <c:v>15914199.525551569</c:v>
                </c:pt>
                <c:pt idx="429">
                  <c:v>15062486.227329865</c:v>
                </c:pt>
                <c:pt idx="430">
                  <c:v>14128643.851191374</c:v>
                </c:pt>
                <c:pt idx="431">
                  <c:v>17808247.864201467</c:v>
                </c:pt>
                <c:pt idx="432">
                  <c:v>19574731.8634311</c:v>
                </c:pt>
                <c:pt idx="433">
                  <c:v>17554617.810462106</c:v>
                </c:pt>
                <c:pt idx="434">
                  <c:v>17892564.805363178</c:v>
                </c:pt>
                <c:pt idx="435">
                  <c:v>14523798.556720529</c:v>
                </c:pt>
                <c:pt idx="436">
                  <c:v>17170297.511873126</c:v>
                </c:pt>
                <c:pt idx="437">
                  <c:v>18009091.339796446</c:v>
                </c:pt>
                <c:pt idx="438">
                  <c:v>18408178.691712067</c:v>
                </c:pt>
                <c:pt idx="439">
                  <c:v>16752710.660528999</c:v>
                </c:pt>
                <c:pt idx="440">
                  <c:v>22460072.914708782</c:v>
                </c:pt>
                <c:pt idx="441">
                  <c:v>18268607.050030395</c:v>
                </c:pt>
                <c:pt idx="442">
                  <c:v>24345816.166796781</c:v>
                </c:pt>
                <c:pt idx="443">
                  <c:v>13838337.741254112</c:v>
                </c:pt>
                <c:pt idx="444">
                  <c:v>18883870.328667298</c:v>
                </c:pt>
                <c:pt idx="445">
                  <c:v>26851848.952858135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95-6E4D-BE7A-28D5512521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8469759"/>
        <c:axId val="1668471391"/>
      </c:lineChart>
      <c:catAx>
        <c:axId val="166846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471391"/>
        <c:crosses val="autoZero"/>
        <c:auto val="1"/>
        <c:lblAlgn val="ctr"/>
        <c:lblOffset val="100"/>
        <c:noMultiLvlLbl val="0"/>
      </c:catAx>
      <c:valAx>
        <c:axId val="166847139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Salary (Millions)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469759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EDB9-B172-AB44-87B5-8FDF2BEAC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C3016-3756-1D4D-9F84-302DBC11D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7E465-B9E7-9D4E-AC60-5536123A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06F5E-1AFD-7E49-8D15-3D05DF0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910BD-6C4A-2840-889A-FE0488CB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BEA21-4DDC-234B-8AFF-5E676B31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1EEF-1DF9-3B4D-BCA5-B4E56127B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85E34-12CB-4247-9CA3-D3FE6021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8D34-3043-8A43-AA77-390BF8A2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54625-DE6F-414E-8AC4-3B1F82E4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B5FB41-685F-E34F-BCCA-E37107F9AC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DDE58C-D3F0-BD41-ACD0-0E2EFEE2C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29498-1E8F-0845-991B-D862ABB1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2ABA0-4F9F-1D47-B0A5-875E245F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EBFB-DB73-2049-AE27-1284A612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7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3335-A47F-BE4F-995A-2C53E06C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610A-424E-7741-BCF8-09DD06E7D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EE170-A9B6-C544-81AB-41DEE162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392F3-9424-1443-B2F1-45A3B4DA5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39742-7E27-6845-B703-2628EE5C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90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5BB4-1573-9445-A13C-09522DE76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6B9B2-609D-D342-ACE8-8C2F20C9E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B8089-5393-7D44-9011-67BDBF2C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A0119-F07A-904A-B452-F93B771B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AE909-02DE-3F49-A0FD-48FB1FE5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3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5E69-5131-EA4E-9290-C61A2F11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F31AE-AD47-3A42-A175-9053E321D4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FB3CC-14E0-D74A-8FB8-599A60142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BE443-4CD7-2942-B6D0-0F4EACA4C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7F928-AFA2-8648-B667-FA554417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757DA-8770-A844-ACBF-228FA3A0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85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92A2-3640-324F-9F4B-7B313DA9A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A4906-DDD4-0A41-BCF1-2D90E50B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5A4F8-465A-1847-BB96-08C4C6C08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B098B-7AFD-D541-B18A-6D0E35B4D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8B943-E39B-F440-8D76-8DD874EEF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2DF8D-CF0B-E44F-BE45-D213F2F5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D5BE03-2459-EF4E-B3F1-922C04F81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AE578-810A-8F43-836B-DE1267CB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1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D8EA-2702-EF4C-B484-4EE4F89E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AAC2B4-68BD-764A-91D6-8A610349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19DF21-A6E9-F346-A7D7-7BE33BBF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8FDDC-833C-DA44-89CD-0ACCBD34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0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C71B4-F3D0-2D4B-9487-AFF7B419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7C843-E49E-DC44-A3AE-3AE08512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03276-BDA6-6C4A-8277-C388793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1A40-93AD-6249-84D4-6A3112DA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4F08D-DF5C-7344-8D1A-BE9003B1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93068-D88C-7E4D-BDD9-72E9DF2E0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884CC-1B3B-C44A-B27D-FD96054D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4A32F-0173-B048-ADB9-253845EAD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526CB-83AA-FA44-ABF6-CF1A3AA0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4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3C1A-9A60-294A-AE9A-94BB5534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31D7C3-8C20-D340-A303-B7E72FD09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08A60-1408-B149-A15B-9FC04A89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6450E-8659-064A-8295-E8EF9FF3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90094-CB54-FD41-A8B0-18F8AEE5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33839-AF00-8242-AC8B-35F65B7D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6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FAEFF0-B924-0149-AD32-199A31DB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44188-FA38-F944-B551-989A58A6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DD072-8F74-7A40-BFF2-3095F0711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5B240-621F-344A-8B10-8963A6110A86}" type="datetimeFigureOut">
              <a:rPr lang="en-US" smtClean="0"/>
              <a:t>4/28/20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B45A-DCED-4F4C-98DE-D36025098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A8A83-99DB-364F-B21E-FAA9C697E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39AB-27D3-4347-869C-A5F6DF4DE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07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36DAF2-3AFB-6645-9469-E0545DF4D85E}"/>
              </a:ext>
            </a:extLst>
          </p:cNvPr>
          <p:cNvSpPr/>
          <p:nvPr/>
        </p:nvSpPr>
        <p:spPr>
          <a:xfrm>
            <a:off x="0" y="4504267"/>
            <a:ext cx="12192000" cy="23537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41;p1">
            <a:extLst>
              <a:ext uri="{FF2B5EF4-FFF2-40B4-BE49-F238E27FC236}">
                <a16:creationId xmlns:a16="http://schemas.microsoft.com/office/drawing/2014/main" id="{45B6E726-ABD3-DE48-A8B8-F464D68807B1}"/>
              </a:ext>
            </a:extLst>
          </p:cNvPr>
          <p:cNvSpPr txBox="1">
            <a:spLocks/>
          </p:cNvSpPr>
          <p:nvPr/>
        </p:nvSpPr>
        <p:spPr>
          <a:xfrm>
            <a:off x="953558" y="4763904"/>
            <a:ext cx="664157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b="1" dirty="0">
                <a:solidFill>
                  <a:schemeClr val="bg1"/>
                </a:solidFill>
              </a:rPr>
              <a:t>Capstone 1 –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1400"/>
            </a:pPr>
            <a:r>
              <a:rPr lang="en-US" b="1" dirty="0">
                <a:solidFill>
                  <a:schemeClr val="bg1"/>
                </a:solidFill>
              </a:rPr>
              <a:t>Non-Technical Presentation</a:t>
            </a:r>
          </a:p>
        </p:txBody>
      </p:sp>
      <p:sp>
        <p:nvSpPr>
          <p:cNvPr id="6" name="Google Shape;42;p1">
            <a:extLst>
              <a:ext uri="{FF2B5EF4-FFF2-40B4-BE49-F238E27FC236}">
                <a16:creationId xmlns:a16="http://schemas.microsoft.com/office/drawing/2014/main" id="{645D495D-32BA-134D-9135-070B767C7505}"/>
              </a:ext>
            </a:extLst>
          </p:cNvPr>
          <p:cNvSpPr txBox="1"/>
          <p:nvPr/>
        </p:nvSpPr>
        <p:spPr>
          <a:xfrm>
            <a:off x="7391927" y="5225569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Date: 4/19/2020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;p1">
            <a:extLst>
              <a:ext uri="{FF2B5EF4-FFF2-40B4-BE49-F238E27FC236}">
                <a16:creationId xmlns:a16="http://schemas.microsoft.com/office/drawing/2014/main" id="{E3B4B298-833E-4445-B7C6-417128DFF798}"/>
              </a:ext>
            </a:extLst>
          </p:cNvPr>
          <p:cNvSpPr txBox="1"/>
          <p:nvPr/>
        </p:nvSpPr>
        <p:spPr>
          <a:xfrm>
            <a:off x="7391926" y="5533417"/>
            <a:ext cx="49355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Presenter: Rachel Menth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46937-30FC-4847-A268-871A9E08C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614" r="18260"/>
          <a:stretch/>
        </p:blipFill>
        <p:spPr>
          <a:xfrm>
            <a:off x="1" y="0"/>
            <a:ext cx="1219200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603BA-19E6-3548-B915-B79E83E0056A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C5E8-B002-6A4C-9403-A309CD3974D2}"/>
              </a:ext>
            </a:extLst>
          </p:cNvPr>
          <p:cNvSpPr txBox="1"/>
          <p:nvPr/>
        </p:nvSpPr>
        <p:spPr>
          <a:xfrm>
            <a:off x="389926" y="309259"/>
            <a:ext cx="11412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As cap limits continue to increase, there is more money available for players during contract negotiations. Through a statistical analysis, we identified the factors most strongly correlated to a higher salary that players should improve to have a better position during negotiations. 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A801FC6-614C-FA4E-B429-4C1954629F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713569"/>
              </p:ext>
            </p:extLst>
          </p:nvPr>
        </p:nvGraphicFramePr>
        <p:xfrm>
          <a:off x="87121" y="1758775"/>
          <a:ext cx="7967667" cy="457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AFE0299-F4B4-9447-85AF-64D9CF54C888}"/>
              </a:ext>
            </a:extLst>
          </p:cNvPr>
          <p:cNvSpPr txBox="1"/>
          <p:nvPr/>
        </p:nvSpPr>
        <p:spPr>
          <a:xfrm>
            <a:off x="8148918" y="2009413"/>
            <a:ext cx="3861832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Key Insights</a:t>
            </a:r>
          </a:p>
          <a:p>
            <a:pPr algn="just"/>
            <a:r>
              <a:rPr lang="en-US" sz="1400" dirty="0"/>
              <a:t>1. Looking at correlations of all statistics shows that 14 that are strongly correlated with salary (highlighted in blue). Almost all strongly correlated stats are related to shooting and scoring.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2.  Social media engagement (highlighted in orange) is not strongly correlated to salary but it does have a mild correlation—roughly as impactful as games played or total wins.*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3. Outside of player performance, two other factors were analyzed—age and team—which can also have an impact  on salary. </a:t>
            </a:r>
          </a:p>
          <a:p>
            <a:pPr algn="just"/>
            <a:endParaRPr lang="en-US" sz="1400" dirty="0"/>
          </a:p>
          <a:p>
            <a:pPr algn="just"/>
            <a:r>
              <a:rPr lang="en-US" sz="1100" dirty="0"/>
              <a:t>*NOTE: Correlation for social media engagement was calculated after removing outliers while all other correlations included the full data set.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FD3322-CCF6-BF43-999F-995BDA6D6635}"/>
              </a:ext>
            </a:extLst>
          </p:cNvPr>
          <p:cNvCxnSpPr/>
          <p:nvPr/>
        </p:nvCxnSpPr>
        <p:spPr>
          <a:xfrm>
            <a:off x="389926" y="3061252"/>
            <a:ext cx="7534874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09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603BA-19E6-3548-B915-B79E83E0056A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C5E8-B002-6A4C-9403-A309CD3974D2}"/>
              </a:ext>
            </a:extLst>
          </p:cNvPr>
          <p:cNvSpPr txBox="1"/>
          <p:nvPr/>
        </p:nvSpPr>
        <p:spPr>
          <a:xfrm>
            <a:off x="389926" y="318671"/>
            <a:ext cx="1141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Using the factors that were strongly correlated, we built a model that can predict salary based on performance in those areas, which will be a useful tool for determining how much to ask for in negotiations.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3EB3F5-1213-C346-A51D-3038721398C4}"/>
              </a:ext>
            </a:extLst>
          </p:cNvPr>
          <p:cNvSpPr txBox="1"/>
          <p:nvPr/>
        </p:nvSpPr>
        <p:spPr>
          <a:xfrm>
            <a:off x="8356508" y="2506936"/>
            <a:ext cx="344556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Key Insights</a:t>
            </a:r>
          </a:p>
          <a:p>
            <a:pPr algn="just"/>
            <a:r>
              <a:rPr lang="en-US" sz="1400" dirty="0"/>
              <a:t>1. The model created is statistically significant and has good explanatory power for salary.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2.  A higher number of turnovers were strongly correlated to salary but were left out of the model because we don’t want to encourage players to make more turnovers.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3. Using this model, a player can see how a change in one area, like an increase in free throws attempted, could impact their salary.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E50A626-A949-454D-8364-713D5E2CB1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2392584"/>
              </p:ext>
            </p:extLst>
          </p:nvPr>
        </p:nvGraphicFramePr>
        <p:xfrm>
          <a:off x="129109" y="1608667"/>
          <a:ext cx="8034230" cy="5096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116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1135AE-A4B5-B349-A3E4-0E8C2848E61E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3B5FC-A843-AF46-AC3B-631E24D614F0}"/>
              </a:ext>
            </a:extLst>
          </p:cNvPr>
          <p:cNvSpPr txBox="1"/>
          <p:nvPr/>
        </p:nvSpPr>
        <p:spPr>
          <a:xfrm>
            <a:off x="389926" y="431506"/>
            <a:ext cx="1141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Looking at the model in action shows how modest improvements in player performance could impact salary and reinforces just how important the most strongly correlated factors are to salary. </a:t>
            </a:r>
          </a:p>
        </p:txBody>
      </p:sp>
      <p:pic>
        <p:nvPicPr>
          <p:cNvPr id="1026" name="Picture 2" descr="Trevor Booker Bio - jersey, family, contract, salary, net worth ...">
            <a:extLst>
              <a:ext uri="{FF2B5EF4-FFF2-40B4-BE49-F238E27FC236}">
                <a16:creationId xmlns:a16="http://schemas.microsoft.com/office/drawing/2014/main" id="{B876DCA0-AC76-C84C-B2CE-156E4CA3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1591235"/>
            <a:ext cx="2469776" cy="24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36960-6916-F14E-9B86-6380BF0EAA9D}"/>
              </a:ext>
            </a:extLst>
          </p:cNvPr>
          <p:cNvSpPr txBox="1"/>
          <p:nvPr/>
        </p:nvSpPr>
        <p:spPr>
          <a:xfrm>
            <a:off x="416822" y="4131870"/>
            <a:ext cx="57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Trevor Booker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5C675-F230-404D-A407-2ABF6BA47E44}"/>
              </a:ext>
            </a:extLst>
          </p:cNvPr>
          <p:cNvSpPr txBox="1"/>
          <p:nvPr/>
        </p:nvSpPr>
        <p:spPr>
          <a:xfrm>
            <a:off x="1519480" y="4504827"/>
            <a:ext cx="345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2016-17 actual salary: $9,250,000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estimate: $9,321,034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6B6DE-C41A-334E-A27A-1BDC368C4149}"/>
              </a:ext>
            </a:extLst>
          </p:cNvPr>
          <p:cNvSpPr txBox="1"/>
          <p:nvPr/>
        </p:nvSpPr>
        <p:spPr>
          <a:xfrm>
            <a:off x="833680" y="5052152"/>
            <a:ext cx="137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Changes:</a:t>
            </a:r>
          </a:p>
          <a:p>
            <a:r>
              <a:rPr lang="en-US" sz="1600" dirty="0"/>
              <a:t>+0.8 FG</a:t>
            </a:r>
          </a:p>
          <a:p>
            <a:r>
              <a:rPr lang="en-US" sz="1600" dirty="0"/>
              <a:t>+1.7 FGA</a:t>
            </a:r>
          </a:p>
          <a:p>
            <a:r>
              <a:rPr lang="en-US" sz="1600" dirty="0"/>
              <a:t>+1.0 FTA</a:t>
            </a:r>
          </a:p>
          <a:p>
            <a:r>
              <a:rPr lang="en-US" sz="1600" dirty="0"/>
              <a:t>+ 2.0 Points</a:t>
            </a:r>
          </a:p>
          <a:p>
            <a:r>
              <a:rPr lang="en-US" sz="1600" dirty="0"/>
              <a:t>+2.3 MPG</a:t>
            </a:r>
          </a:p>
          <a:p>
            <a:endParaRPr lang="en-US" sz="16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2E7A6E2-5D21-1B4C-AE55-77B496270C96}"/>
              </a:ext>
            </a:extLst>
          </p:cNvPr>
          <p:cNvSpPr/>
          <p:nvPr/>
        </p:nvSpPr>
        <p:spPr>
          <a:xfrm>
            <a:off x="2003613" y="5688106"/>
            <a:ext cx="1223682" cy="31659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94D3C-8EDB-D14E-8064-122D69CD6E16}"/>
              </a:ext>
            </a:extLst>
          </p:cNvPr>
          <p:cNvSpPr txBox="1"/>
          <p:nvPr/>
        </p:nvSpPr>
        <p:spPr>
          <a:xfrm>
            <a:off x="3350530" y="5550863"/>
            <a:ext cx="2505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Estimate: $11,328,750</a:t>
            </a:r>
          </a:p>
          <a:p>
            <a:r>
              <a:rPr lang="en-US" sz="1600" dirty="0"/>
              <a:t>22% increase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8C452-EC9A-EF46-93D4-481A396CA5C2}"/>
              </a:ext>
            </a:extLst>
          </p:cNvPr>
          <p:cNvSpPr/>
          <p:nvPr/>
        </p:nvSpPr>
        <p:spPr>
          <a:xfrm>
            <a:off x="605120" y="4131870"/>
            <a:ext cx="5251106" cy="2497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James Michael McAdoo signs 10-day contract with Warriors - Sports ...">
            <a:extLst>
              <a:ext uri="{FF2B5EF4-FFF2-40B4-BE49-F238E27FC236}">
                <a16:creationId xmlns:a16="http://schemas.microsoft.com/office/drawing/2014/main" id="{80AC8F06-2071-3846-9D9F-EC6755BF3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4" r="23409" b="6975"/>
          <a:stretch/>
        </p:blipFill>
        <p:spPr bwMode="auto">
          <a:xfrm>
            <a:off x="7570695" y="1591235"/>
            <a:ext cx="2469776" cy="246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319F20-1262-614E-9236-87CF96C2C16D}"/>
              </a:ext>
            </a:extLst>
          </p:cNvPr>
          <p:cNvSpPr txBox="1"/>
          <p:nvPr/>
        </p:nvSpPr>
        <p:spPr>
          <a:xfrm>
            <a:off x="6080283" y="4131870"/>
            <a:ext cx="57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James Michael McAdoo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2E02FD-FCC8-C745-A61E-1AEFB80F634A}"/>
              </a:ext>
            </a:extLst>
          </p:cNvPr>
          <p:cNvSpPr txBox="1"/>
          <p:nvPr/>
        </p:nvSpPr>
        <p:spPr>
          <a:xfrm>
            <a:off x="7182941" y="4491380"/>
            <a:ext cx="345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2016-17 actual salary: $980,431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estimate: $903,125</a:t>
            </a:r>
          </a:p>
          <a:p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242484-6100-C644-AAF4-5C407C7C8F53}"/>
              </a:ext>
            </a:extLst>
          </p:cNvPr>
          <p:cNvSpPr txBox="1"/>
          <p:nvPr/>
        </p:nvSpPr>
        <p:spPr>
          <a:xfrm>
            <a:off x="6497141" y="5052152"/>
            <a:ext cx="1371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Changes:</a:t>
            </a:r>
          </a:p>
          <a:p>
            <a:r>
              <a:rPr lang="en-US" sz="1600" dirty="0"/>
              <a:t>+0.5 FG</a:t>
            </a:r>
          </a:p>
          <a:p>
            <a:r>
              <a:rPr lang="en-US" sz="1600" dirty="0"/>
              <a:t>+0.5 FGA</a:t>
            </a:r>
          </a:p>
          <a:p>
            <a:r>
              <a:rPr lang="en-US" sz="1600" dirty="0"/>
              <a:t>+0.6 TRB</a:t>
            </a:r>
          </a:p>
          <a:p>
            <a:r>
              <a:rPr lang="en-US" sz="1600" dirty="0"/>
              <a:t>+0.7 Points</a:t>
            </a:r>
          </a:p>
          <a:p>
            <a:r>
              <a:rPr lang="en-US" sz="1600" dirty="0"/>
              <a:t>+1.2 MPG</a:t>
            </a:r>
          </a:p>
          <a:p>
            <a:endParaRPr lang="en-US" sz="1600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0385574-7068-7042-8836-69F871B1FD62}"/>
              </a:ext>
            </a:extLst>
          </p:cNvPr>
          <p:cNvSpPr/>
          <p:nvPr/>
        </p:nvSpPr>
        <p:spPr>
          <a:xfrm>
            <a:off x="7667074" y="5688106"/>
            <a:ext cx="1223682" cy="316596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FCD263-E8D5-E449-8AA5-EE26FE3F0CB0}"/>
              </a:ext>
            </a:extLst>
          </p:cNvPr>
          <p:cNvSpPr txBox="1"/>
          <p:nvPr/>
        </p:nvSpPr>
        <p:spPr>
          <a:xfrm>
            <a:off x="9013991" y="5550863"/>
            <a:ext cx="2505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Estimate: $3,654,299</a:t>
            </a:r>
          </a:p>
          <a:p>
            <a:r>
              <a:rPr lang="en-US" sz="1600" dirty="0"/>
              <a:t>273% increase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E7928-31BC-2D41-91E1-E5E109427F46}"/>
              </a:ext>
            </a:extLst>
          </p:cNvPr>
          <p:cNvSpPr/>
          <p:nvPr/>
        </p:nvSpPr>
        <p:spPr>
          <a:xfrm>
            <a:off x="6268581" y="4131870"/>
            <a:ext cx="5251106" cy="2497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4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3A743D-BD91-3E41-9E2A-519B3C85095B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B4998-2515-EE45-8A93-ADD4931B26D6}"/>
              </a:ext>
            </a:extLst>
          </p:cNvPr>
          <p:cNvSpPr txBox="1"/>
          <p:nvPr/>
        </p:nvSpPr>
        <p:spPr>
          <a:xfrm>
            <a:off x="389926" y="401120"/>
            <a:ext cx="1141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Social media engagement is only mildly correlated with salary so we don’t recommend player’s invest their time building a strong Twitter presence. For contract negotiations, time spent improving performance will be much more beneficial.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19F92-05E5-B94D-9DD7-B4080110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81" y="1535336"/>
            <a:ext cx="9339837" cy="53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603BA-19E6-3548-B915-B79E83E0056A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C5E8-B002-6A4C-9403-A309CD3974D2}"/>
              </a:ext>
            </a:extLst>
          </p:cNvPr>
          <p:cNvSpPr txBox="1"/>
          <p:nvPr/>
        </p:nvSpPr>
        <p:spPr>
          <a:xfrm>
            <a:off x="360753" y="355718"/>
            <a:ext cx="1141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While age only has a mild correlation to salary, looking at a histogram of age and salary reveals that average salary is lower for younger players before peaking for players between 26-28.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9F441-8F3A-6349-A971-ECDF590A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97" y="1484244"/>
            <a:ext cx="7346006" cy="5307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8EF42-AB88-7D44-B065-98D2A6D69D0A}"/>
              </a:ext>
            </a:extLst>
          </p:cNvPr>
          <p:cNvSpPr txBox="1"/>
          <p:nvPr/>
        </p:nvSpPr>
        <p:spPr>
          <a:xfrm>
            <a:off x="2994991" y="6211770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3B775-31F1-4F43-AC1A-6E89299009F9}"/>
              </a:ext>
            </a:extLst>
          </p:cNvPr>
          <p:cNvSpPr txBox="1"/>
          <p:nvPr/>
        </p:nvSpPr>
        <p:spPr>
          <a:xfrm>
            <a:off x="3566985" y="621995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0053F-FF88-7A4B-818D-727210E56AF3}"/>
              </a:ext>
            </a:extLst>
          </p:cNvPr>
          <p:cNvSpPr txBox="1"/>
          <p:nvPr/>
        </p:nvSpPr>
        <p:spPr>
          <a:xfrm>
            <a:off x="4206489" y="6224053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997171-7C8E-A74B-B932-F4B1AA3897DC}"/>
              </a:ext>
            </a:extLst>
          </p:cNvPr>
          <p:cNvSpPr txBox="1"/>
          <p:nvPr/>
        </p:nvSpPr>
        <p:spPr>
          <a:xfrm>
            <a:off x="4903129" y="621995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261ED-8CA4-8249-AAA4-02AC0F0059C3}"/>
              </a:ext>
            </a:extLst>
          </p:cNvPr>
          <p:cNvSpPr txBox="1"/>
          <p:nvPr/>
        </p:nvSpPr>
        <p:spPr>
          <a:xfrm>
            <a:off x="5542633" y="621995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F3B80-111C-EE4D-8D6F-5E8914F478D2}"/>
              </a:ext>
            </a:extLst>
          </p:cNvPr>
          <p:cNvSpPr txBox="1"/>
          <p:nvPr/>
        </p:nvSpPr>
        <p:spPr>
          <a:xfrm>
            <a:off x="6189840" y="621995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20EB7-F9DF-DE40-A494-4219634339CE}"/>
              </a:ext>
            </a:extLst>
          </p:cNvPr>
          <p:cNvSpPr txBox="1"/>
          <p:nvPr/>
        </p:nvSpPr>
        <p:spPr>
          <a:xfrm>
            <a:off x="6904560" y="621995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33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3E7C5-2C6C-1940-A1EB-3D1E90EDBAA4}"/>
              </a:ext>
            </a:extLst>
          </p:cNvPr>
          <p:cNvSpPr txBox="1"/>
          <p:nvPr/>
        </p:nvSpPr>
        <p:spPr>
          <a:xfrm>
            <a:off x="7593495" y="6224053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EF790-8D9B-7C47-9087-6107A68A050E}"/>
              </a:ext>
            </a:extLst>
          </p:cNvPr>
          <p:cNvSpPr txBox="1"/>
          <p:nvPr/>
        </p:nvSpPr>
        <p:spPr>
          <a:xfrm>
            <a:off x="8282430" y="623428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37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EAF74-A78F-B246-807D-1490F576C113}"/>
              </a:ext>
            </a:extLst>
          </p:cNvPr>
          <p:cNvSpPr txBox="1"/>
          <p:nvPr/>
        </p:nvSpPr>
        <p:spPr>
          <a:xfrm>
            <a:off x="8921934" y="6226155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40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40643-92DF-6143-AD35-3A135B72099D}"/>
              </a:ext>
            </a:extLst>
          </p:cNvPr>
          <p:cNvSpPr txBox="1"/>
          <p:nvPr/>
        </p:nvSpPr>
        <p:spPr>
          <a:xfrm>
            <a:off x="9561438" y="6234289"/>
            <a:ext cx="384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/>
                </a:solidFill>
              </a:rPr>
              <a:t>42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5C1F6-5310-AD48-93CC-F4F794B7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235" y="2965602"/>
            <a:ext cx="19431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59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C603BA-19E6-3548-B915-B79E83E0056A}"/>
              </a:ext>
            </a:extLst>
          </p:cNvPr>
          <p:cNvSpPr/>
          <p:nvPr/>
        </p:nvSpPr>
        <p:spPr>
          <a:xfrm>
            <a:off x="0" y="0"/>
            <a:ext cx="12192000" cy="144951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C5E8-B002-6A4C-9403-A309CD3974D2}"/>
              </a:ext>
            </a:extLst>
          </p:cNvPr>
          <p:cNvSpPr txBox="1"/>
          <p:nvPr/>
        </p:nvSpPr>
        <p:spPr>
          <a:xfrm>
            <a:off x="360753" y="355718"/>
            <a:ext cx="11412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</a:rPr>
              <a:t>Outside of player performance, the player’s team can also have an impact on salary. The Eastern conference has a higher overall average salary with more teams paying above average salaries than the Western conference.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6D3E9-1E2C-6D42-8ADF-75AC23CEC8E9}"/>
              </a:ext>
            </a:extLst>
          </p:cNvPr>
          <p:cNvSpPr txBox="1"/>
          <p:nvPr/>
        </p:nvSpPr>
        <p:spPr>
          <a:xfrm>
            <a:off x="8114657" y="2714755"/>
            <a:ext cx="37165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Key Insights</a:t>
            </a:r>
          </a:p>
          <a:p>
            <a:pPr algn="just"/>
            <a:r>
              <a:rPr lang="en-US" sz="1400" dirty="0"/>
              <a:t>1. Overall, 53% of teams pay above average salaries—($6.07 million). In the Eastern conference, 73% of teams pay above average salaries while in the Western conference, only 33% of teams pay above average.  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2.  Although more teams in the Eastern conference pay above average salaries, the top three average salaries are all at teams in the Western conference: Memphis Grizzlies, Portland Trailblazers, and LA Clippers.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26BFB-52AE-D346-B2D3-C34163DF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9" y="1542589"/>
            <a:ext cx="6824600" cy="5052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49008-2D9E-A347-B7FD-9EEEF97D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309" y="1867250"/>
            <a:ext cx="1530525" cy="6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8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20006</TotalTime>
  <Words>620</Words>
  <Application>Microsoft Macintosh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Menth</dc:creator>
  <cp:lastModifiedBy>Rachel Menth</cp:lastModifiedBy>
  <cp:revision>97</cp:revision>
  <dcterms:created xsi:type="dcterms:W3CDTF">2020-04-07T15:33:14Z</dcterms:created>
  <dcterms:modified xsi:type="dcterms:W3CDTF">2020-04-29T14:05:09Z</dcterms:modified>
</cp:coreProperties>
</file>